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3"/>
  </p:notesMasterIdLst>
  <p:sldIdLst>
    <p:sldId id="644" r:id="rId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 userDrawn="1">
          <p15:clr>
            <a:srgbClr val="A4A3A4"/>
          </p15:clr>
        </p15:guide>
        <p15:guide id="2" pos="2162" userDrawn="1">
          <p15:clr>
            <a:srgbClr val="A4A3A4"/>
          </p15:clr>
        </p15:guide>
        <p15:guide id="3" orient="horz" pos="3146" userDrawn="1">
          <p15:clr>
            <a:srgbClr val="A4A3A4"/>
          </p15:clr>
        </p15:guide>
        <p15:guide id="4" orient="horz" pos="3148" userDrawn="1">
          <p15:clr>
            <a:srgbClr val="A4A3A4"/>
          </p15:clr>
        </p15:guide>
        <p15:guide id="5" orient="horz" pos="3127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етвергова Людмила Владимировна" initials="ЧЛ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434" autoAdjust="0"/>
  </p:normalViewPr>
  <p:slideViewPr>
    <p:cSldViewPr>
      <p:cViewPr varScale="1">
        <p:scale>
          <a:sx n="68" d="100"/>
          <a:sy n="68" d="100"/>
        </p:scale>
        <p:origin x="15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3147"/>
        <p:guide pos="2162"/>
        <p:guide orient="horz" pos="3146"/>
        <p:guide orient="horz" pos="3148"/>
        <p:guide orient="horz" pos="3127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hape 96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3" name="Shape 97"/>
          <p:cNvSpPr>
            <a:spLocks noGrp="1"/>
          </p:cNvSpPr>
          <p:nvPr>
            <p:ph type="body" sz="quarter" idx="1"/>
          </p:nvPr>
        </p:nvSpPr>
        <p:spPr bwMode="auto">
          <a:xfrm>
            <a:off x="906463" y="4715711"/>
            <a:ext cx="4984750" cy="446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7" rIns="91302" bIns="45657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76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25D97-6DD0-425B-9360-F5E23DBA28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934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FD025-582F-4837-87F6-D139BD7B71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779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706"/>
              <a:gd name="T172" fmla="*/ 0 h 640"/>
              <a:gd name="T173" fmla="*/ 2706 w 2706"/>
              <a:gd name="T174" fmla="*/ 640 h 6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16"/>
              <a:gd name="T109" fmla="*/ 0 h 762"/>
              <a:gd name="T110" fmla="*/ 5216 w 5216"/>
              <a:gd name="T111" fmla="*/ 762 h 7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144"/>
              <a:gd name="T94" fmla="*/ 0 h 694"/>
              <a:gd name="T95" fmla="*/ 5144 w 5144"/>
              <a:gd name="T96" fmla="*/ 694 h 69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112"/>
              <a:gd name="T61" fmla="*/ 0 h 584"/>
              <a:gd name="T62" fmla="*/ 3112 w 3112"/>
              <a:gd name="T63" fmla="*/ 584 h 58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8196"/>
              <a:gd name="T109" fmla="*/ 0 h 1192"/>
              <a:gd name="T110" fmla="*/ 8196 w 8196"/>
              <a:gd name="T111" fmla="*/ 1192 h 119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E093-6E0E-4E33-A082-3D3063D16D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904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3FA81-6958-43C3-B536-5AAD7B01E5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007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C900-CF8C-41C7-A2F7-03EFCB5692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61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0DEBA-D487-441D-A4F1-8596BF25E5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95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258D-6CD1-49E2-94C2-CC43CBD910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368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F9DE-A2D7-4C4E-A020-45A9EB8BDE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496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856FE-DA40-4FCB-AA76-C3C852A98F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168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2425-5E86-48FE-8D41-402A1C05C8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67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BFD2-A8BF-4922-BC2E-DC42C7FB63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8783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 userDrawn="1"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70C1"/>
          </a:solidFill>
        </p:spPr>
        <p:txBody>
          <a:bodyPr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5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5762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4"/>
          </p:nvPr>
        </p:nvSpPr>
        <p:spPr>
          <a:xfrm>
            <a:off x="8172450" y="6513513"/>
            <a:ext cx="514350" cy="365125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fld id="{D1C5C2BA-E30D-45E5-9240-1BB2E23AC9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808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2051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205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206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10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164138" y="6249988"/>
            <a:ext cx="3786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93675" y="6249988"/>
            <a:ext cx="3786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0">
              <a:defRPr sz="10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990975" y="6249988"/>
            <a:ext cx="1162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fld id="{5D319607-81F2-4447-BA0D-AE5EACDEB7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310" r:id="rId1"/>
    <p:sldLayoutId id="2147494311" r:id="rId2"/>
    <p:sldLayoutId id="2147494312" r:id="rId3"/>
    <p:sldLayoutId id="2147494313" r:id="rId4"/>
    <p:sldLayoutId id="2147494314" r:id="rId5"/>
    <p:sldLayoutId id="2147494315" r:id="rId6"/>
    <p:sldLayoutId id="2147494316" r:id="rId7"/>
    <p:sldLayoutId id="2147494317" r:id="rId8"/>
    <p:sldLayoutId id="2147494318" r:id="rId9"/>
    <p:sldLayoutId id="2147494319" r:id="rId10"/>
    <p:sldLayoutId id="2147494320" r:id="rId11"/>
    <p:sldLayoutId id="2147494321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272068"/>
              </p:ext>
            </p:extLst>
          </p:nvPr>
        </p:nvGraphicFramePr>
        <p:xfrm>
          <a:off x="168275" y="1484313"/>
          <a:ext cx="8816975" cy="1639253"/>
        </p:xfrm>
        <a:graphic>
          <a:graphicData uri="http://schemas.openxmlformats.org/drawingml/2006/table">
            <a:tbl>
              <a:tblPr/>
              <a:tblGrid>
                <a:gridCol w="39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1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1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26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70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0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20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20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alt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</a:t>
                      </a: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425"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Arial" pitchFamily="34" charset="0"/>
                        </a:rPr>
                        <a:t>1.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Arial" pitchFamily="34" charset="0"/>
                        </a:rPr>
                        <a:t>Число посещений культурных мероприятий, тыс. ед.</a:t>
                      </a:r>
                    </a:p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690,37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762,11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742,811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165,749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391,393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552,736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745,331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81" name="Shape 435"/>
          <p:cNvSpPr>
            <a:spLocks noChangeArrowheads="1"/>
          </p:cNvSpPr>
          <p:nvPr/>
        </p:nvSpPr>
        <p:spPr bwMode="auto">
          <a:xfrm>
            <a:off x="684213" y="57150"/>
            <a:ext cx="8351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«КУЛЬТУРА»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sp>
        <p:nvSpPr>
          <p:cNvPr id="44082" name="Номер слайда 2"/>
          <p:cNvSpPr txBox="1">
            <a:spLocks noGrp="1"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83FF8F78-40AC-4079-B88A-074D14131883}" type="slidenum">
              <a:rPr lang="ru-RU" altLang="ru-RU" sz="1000">
                <a:solidFill>
                  <a:srgbClr val="073E87"/>
                </a:solidFill>
              </a:rPr>
              <a:pPr algn="ctr" eaLnBrk="1"/>
              <a:t>1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pic>
        <p:nvPicPr>
          <p:cNvPr id="440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84" name="Прямоугольник 1"/>
          <p:cNvSpPr>
            <a:spLocks noChangeArrowheads="1"/>
          </p:cNvSpPr>
          <p:nvPr/>
        </p:nvSpPr>
        <p:spPr bwMode="auto">
          <a:xfrm>
            <a:off x="2328862" y="968375"/>
            <a:ext cx="5062537" cy="2778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>
                <a:solidFill>
                  <a:schemeClr val="bg1"/>
                </a:solidFill>
              </a:rPr>
              <a:t>1. ДОСТИЖЕНИЕ ЦЕЛЕВЫХ ПОКАЗАТЕЛЕЙ В 2022-2023 ГОДАХ </a:t>
            </a:r>
          </a:p>
        </p:txBody>
      </p:sp>
      <p:pic>
        <p:nvPicPr>
          <p:cNvPr id="44085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3570"/>
            <a:ext cx="5000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115466</TotalTime>
  <Words>59</Words>
  <Application>Microsoft Office PowerPoint</Application>
  <PresentationFormat>Экран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Candara</vt:lpstr>
      <vt:lpstr>Helvetica</vt:lpstr>
      <vt:lpstr>Symbol</vt:lpstr>
      <vt:lpstr>Times New Roman</vt:lpstr>
      <vt:lpstr>Волна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«Наименование»</dc:title>
  <dc:creator>Шайхова Л.Р.</dc:creator>
  <cp:lastModifiedBy>Бундеева Ирина Александровна 2</cp:lastModifiedBy>
  <cp:revision>1376</cp:revision>
  <cp:lastPrinted>2024-01-31T04:18:23Z</cp:lastPrinted>
  <dcterms:modified xsi:type="dcterms:W3CDTF">2024-10-14T06:11:38Z</dcterms:modified>
</cp:coreProperties>
</file>