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3"/>
  </p:notesMasterIdLst>
  <p:sldIdLst>
    <p:sldId id="706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5D97-6DD0-425B-9360-F5E23DBA2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D025-582F-4837-87F6-D139BD7B7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7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E093-6E0E-4E33-A082-3D3063D16D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04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FA81-6958-43C3-B536-5AAD7B01E5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0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C900-CF8C-41C7-A2F7-03EFCB5692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1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EBA-D487-441D-A4F1-8596BF25E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95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258D-6CD1-49E2-94C2-CC43CBD91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6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9DE-A2D7-4C4E-A020-45A9EB8BD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9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56FE-DA40-4FCB-AA76-C3C852A98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8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2425-5E86-48FE-8D41-402A1C05C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BFD2-A8BF-4922-BC2E-DC42C7FB6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783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D1C5C2BA-E30D-45E5-9240-1BB2E23AC9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1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5D319607-81F2-4447-BA0D-AE5EACDEB7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0" r:id="rId1"/>
    <p:sldLayoutId id="2147494311" r:id="rId2"/>
    <p:sldLayoutId id="2147494312" r:id="rId3"/>
    <p:sldLayoutId id="2147494313" r:id="rId4"/>
    <p:sldLayoutId id="2147494314" r:id="rId5"/>
    <p:sldLayoutId id="2147494315" r:id="rId6"/>
    <p:sldLayoutId id="2147494316" r:id="rId7"/>
    <p:sldLayoutId id="2147494317" r:id="rId8"/>
    <p:sldLayoutId id="2147494318" r:id="rId9"/>
    <p:sldLayoutId id="2147494319" r:id="rId10"/>
    <p:sldLayoutId id="2147494320" r:id="rId11"/>
    <p:sldLayoutId id="21474943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Номер слайда 2"/>
          <p:cNvSpPr txBox="1">
            <a:spLocks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2088AA50-3F46-4E29-8032-9C302789EEF1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sp>
        <p:nvSpPr>
          <p:cNvPr id="51232" name="Прямоугольник 9"/>
          <p:cNvSpPr>
            <a:spLocks noChangeArrowheads="1"/>
          </p:cNvSpPr>
          <p:nvPr/>
        </p:nvSpPr>
        <p:spPr bwMode="auto">
          <a:xfrm>
            <a:off x="179388" y="5876925"/>
            <a:ext cx="65532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ru-RU" altLang="ru-RU" sz="1000" b="1" u="sng"/>
              <a:t>Ответственный исполнитель:</a:t>
            </a:r>
          </a:p>
          <a:p>
            <a:pPr eaLnBrk="1">
              <a:spcBef>
                <a:spcPts val="600"/>
              </a:spcBef>
            </a:pPr>
            <a:r>
              <a:rPr lang="ru-RU" altLang="ru-RU" sz="1000"/>
              <a:t>ФИО, должность, тел.</a:t>
            </a:r>
          </a:p>
        </p:txBody>
      </p:sp>
      <p:pic>
        <p:nvPicPr>
          <p:cNvPr id="51233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4" name="Shape 435"/>
          <p:cNvSpPr>
            <a:spLocks noChangeArrowheads="1"/>
          </p:cNvSpPr>
          <p:nvPr/>
        </p:nvSpPr>
        <p:spPr bwMode="auto">
          <a:xfrm>
            <a:off x="400050" y="107950"/>
            <a:ext cx="83518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«БЕЗОПАСНЫЕ КАЧЕСТВЕННЫЕ ДОРОГИ»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474994"/>
              </p:ext>
            </p:extLst>
          </p:nvPr>
        </p:nvGraphicFramePr>
        <p:xfrm>
          <a:off x="147638" y="1412875"/>
          <a:ext cx="8710612" cy="1568450"/>
        </p:xfrm>
        <a:graphic>
          <a:graphicData uri="http://schemas.openxmlformats.org/drawingml/2006/table">
            <a:tbl>
              <a:tblPr/>
              <a:tblGrid>
                <a:gridCol w="39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4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45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907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(прогноз)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РП «Безопасность дорожного движения»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погибших в дорожно-транспортных происшествиях, человек на 100 тыс. населения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234045"/>
                  </a:ext>
                </a:extLst>
              </a:tr>
            </a:tbl>
          </a:graphicData>
        </a:graphic>
      </p:graphicFrame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2078831" y="982663"/>
            <a:ext cx="4986338" cy="2762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</a:t>
            </a:r>
          </a:p>
        </p:txBody>
      </p:sp>
    </p:spTree>
    <p:extLst>
      <p:ext uri="{BB962C8B-B14F-4D97-AF65-F5344CB8AC3E}">
        <p14:creationId xmlns:p14="http://schemas.microsoft.com/office/powerpoint/2010/main" val="1269773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115466</TotalTime>
  <Words>80</Words>
  <Application>Microsoft Office PowerPoint</Application>
  <PresentationFormat>Экран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Helvetica</vt:lpstr>
      <vt:lpstr>Symbol</vt:lpstr>
      <vt:lpstr>Times New Roman</vt:lpstr>
      <vt:lpstr>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2024-10-14T06:04:20Z</dcterms:modified>
</cp:coreProperties>
</file>