
<file path=[Content_Types].xml><?xml version="1.0" encoding="utf-8"?>
<Types xmlns="http://schemas.openxmlformats.org/package/2006/content-types">
  <Default Extension="png" ContentType="image/png"/>
  <Default Extension="jpeg" ContentType="image/jpeg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52" r:id="rId1"/>
  </p:sldMasterIdLst>
  <p:notesMasterIdLst>
    <p:notesMasterId r:id="rId3"/>
  </p:notesMasterIdLst>
  <p:sldIdLst>
    <p:sldId id="683" r:id="rId2"/>
  </p:sldIdLst>
  <p:sldSz cx="9144000" cy="6858000" type="screen4x3"/>
  <p:notesSz cx="6797675" cy="9926638"/>
  <p:defaultTextStyle>
    <a:defPPr>
      <a:defRPr lang="ru-RU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rgbClr val="000000"/>
        </a:solidFill>
        <a:latin typeface="Arial" pitchFamily="34" charset="0"/>
        <a:ea typeface="+mn-ea"/>
        <a:cs typeface="Helvetica" pitchFamily="34" charset="0"/>
        <a:sym typeface="Arial" pitchFamily="34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rgbClr val="000000"/>
        </a:solidFill>
        <a:latin typeface="Arial" pitchFamily="34" charset="0"/>
        <a:ea typeface="+mn-ea"/>
        <a:cs typeface="Helvetica" pitchFamily="34" charset="0"/>
        <a:sym typeface="Arial" pitchFamily="34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rgbClr val="000000"/>
        </a:solidFill>
        <a:latin typeface="Arial" pitchFamily="34" charset="0"/>
        <a:ea typeface="+mn-ea"/>
        <a:cs typeface="Helvetica" pitchFamily="34" charset="0"/>
        <a:sym typeface="Arial" pitchFamily="34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rgbClr val="000000"/>
        </a:solidFill>
        <a:latin typeface="Arial" pitchFamily="34" charset="0"/>
        <a:ea typeface="+mn-ea"/>
        <a:cs typeface="Helvetica" pitchFamily="34" charset="0"/>
        <a:sym typeface="Arial" pitchFamily="34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rgbClr val="000000"/>
        </a:solidFill>
        <a:latin typeface="Arial" pitchFamily="34" charset="0"/>
        <a:ea typeface="+mn-ea"/>
        <a:cs typeface="Helvetica" pitchFamily="34" charset="0"/>
        <a:sym typeface="Arial" pitchFamily="34" charset="0"/>
      </a:defRPr>
    </a:lvl5pPr>
    <a:lvl6pPr marL="2286000" algn="l" defTabSz="914400" rtl="0" eaLnBrk="1" latinLnBrk="0" hangingPunct="1">
      <a:defRPr kern="1200">
        <a:solidFill>
          <a:srgbClr val="000000"/>
        </a:solidFill>
        <a:latin typeface="Arial" pitchFamily="34" charset="0"/>
        <a:ea typeface="+mn-ea"/>
        <a:cs typeface="Helvetica" pitchFamily="34" charset="0"/>
        <a:sym typeface="Arial" pitchFamily="34" charset="0"/>
      </a:defRPr>
    </a:lvl6pPr>
    <a:lvl7pPr marL="2743200" algn="l" defTabSz="914400" rtl="0" eaLnBrk="1" latinLnBrk="0" hangingPunct="1">
      <a:defRPr kern="1200">
        <a:solidFill>
          <a:srgbClr val="000000"/>
        </a:solidFill>
        <a:latin typeface="Arial" pitchFamily="34" charset="0"/>
        <a:ea typeface="+mn-ea"/>
        <a:cs typeface="Helvetica" pitchFamily="34" charset="0"/>
        <a:sym typeface="Arial" pitchFamily="34" charset="0"/>
      </a:defRPr>
    </a:lvl7pPr>
    <a:lvl8pPr marL="3200400" algn="l" defTabSz="914400" rtl="0" eaLnBrk="1" latinLnBrk="0" hangingPunct="1">
      <a:defRPr kern="1200">
        <a:solidFill>
          <a:srgbClr val="000000"/>
        </a:solidFill>
        <a:latin typeface="Arial" pitchFamily="34" charset="0"/>
        <a:ea typeface="+mn-ea"/>
        <a:cs typeface="Helvetica" pitchFamily="34" charset="0"/>
        <a:sym typeface="Arial" pitchFamily="34" charset="0"/>
      </a:defRPr>
    </a:lvl8pPr>
    <a:lvl9pPr marL="3657600" algn="l" defTabSz="914400" rtl="0" eaLnBrk="1" latinLnBrk="0" hangingPunct="1">
      <a:defRPr kern="1200">
        <a:solidFill>
          <a:srgbClr val="000000"/>
        </a:solidFill>
        <a:latin typeface="Arial" pitchFamily="34" charset="0"/>
        <a:ea typeface="+mn-ea"/>
        <a:cs typeface="Helvetica" pitchFamily="34" charset="0"/>
        <a:sym typeface="Arial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47" userDrawn="1">
          <p15:clr>
            <a:srgbClr val="A4A3A4"/>
          </p15:clr>
        </p15:guide>
        <p15:guide id="2" pos="2162" userDrawn="1">
          <p15:clr>
            <a:srgbClr val="A4A3A4"/>
          </p15:clr>
        </p15:guide>
        <p15:guide id="3" orient="horz" pos="3146" userDrawn="1">
          <p15:clr>
            <a:srgbClr val="A4A3A4"/>
          </p15:clr>
        </p15:guide>
        <p15:guide id="4" orient="horz" pos="3148" userDrawn="1">
          <p15:clr>
            <a:srgbClr val="A4A3A4"/>
          </p15:clr>
        </p15:guide>
        <p15:guide id="5" orient="horz" pos="3127" userDrawn="1">
          <p15:clr>
            <a:srgbClr val="A4A3A4"/>
          </p15:clr>
        </p15:guide>
        <p15:guide id="6" orient="horz" pos="3128" userDrawn="1">
          <p15:clr>
            <a:srgbClr val="A4A3A4"/>
          </p15:clr>
        </p15:guide>
        <p15:guide id="7" pos="2142" userDrawn="1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Четвергова Людмила Владимировна" initials="ЧЛВ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7C80"/>
    <a:srgbClr val="FF66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FD7E7"/>
          </a:solidFill>
        </a:fill>
      </a:tcStyle>
    </a:wholeTbl>
    <a:band2H>
      <a:tcTxStyle/>
      <a:tcStyle>
        <a:tcBdr/>
        <a:fill>
          <a:solidFill>
            <a:srgbClr val="E8ECF4"/>
          </a:solidFill>
        </a:fill>
      </a:tcStyle>
    </a:band2H>
    <a:firstCol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EE7D0"/>
          </a:solidFill>
        </a:fill>
      </a:tcStyle>
    </a:wholeTbl>
    <a:band2H>
      <a:tcTxStyle/>
      <a:tcStyle>
        <a:tcBdr/>
        <a:fill>
          <a:solidFill>
            <a:srgbClr val="EFF3E9"/>
          </a:solidFill>
        </a:fill>
      </a:tcStyle>
    </a:band2H>
    <a:firstCol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EEE7283C-3CF3-47DC-8721-378D4A62B228}" styleName="">
    <a:tblBg/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FCDCCE"/>
          </a:solidFill>
        </a:fill>
      </a:tcStyle>
    </a:wholeTbl>
    <a:band2H>
      <a:tcTxStyle/>
      <a:tcStyle>
        <a:tcBdr/>
        <a:fill>
          <a:solidFill>
            <a:srgbClr val="FDEEE8"/>
          </a:solidFill>
        </a:fill>
      </a:tcStyle>
    </a:band2H>
    <a:firstCol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CF821DB8-F4EB-4A41-A1BA-3FCAFE7338EE}" styleName="">
    <a:tblBg/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33BA23B1-9221-436E-865A-0063620EA4FD}" styleName="">
    <a:tblBg/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/>
      <a:tcStyle>
        <a:tcBdr/>
        <a:fill>
          <a:solidFill>
            <a:srgbClr val="E6E6E6"/>
          </a:solidFill>
        </a:fill>
      </a:tcStyle>
    </a:band2H>
    <a:firstCol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  <a:tblStyle styleId="{2708684C-4D16-4618-839F-0558EEFCDFE6}" styleName="">
    <a:tblBg/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firstCol>
    <a:lastRow>
      <a:tcTxStyle b="on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lastRow>
    <a:firstRow>
      <a:tcTxStyle b="on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D7AC3CCA-C797-4891-BE02-D94E43425B78}" styleName="Средний стиль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3218" autoAdjust="0"/>
    <p:restoredTop sz="94434" autoAdjust="0"/>
  </p:normalViewPr>
  <p:slideViewPr>
    <p:cSldViewPr>
      <p:cViewPr varScale="1">
        <p:scale>
          <a:sx n="68" d="100"/>
          <a:sy n="68" d="100"/>
        </p:scale>
        <p:origin x="1524" y="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83" d="100"/>
          <a:sy n="83" d="100"/>
        </p:scale>
        <p:origin x="-1980" y="-72"/>
      </p:cViewPr>
      <p:guideLst>
        <p:guide orient="horz" pos="3147"/>
        <p:guide pos="2162"/>
        <p:guide orient="horz" pos="3146"/>
        <p:guide orient="horz" pos="3148"/>
        <p:guide orient="horz" pos="3127"/>
        <p:guide orient="horz" pos="3128"/>
        <p:guide pos="2142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commentAuthors" Target="commentAuthor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Shape 96"/>
          <p:cNvSpPr>
            <a:spLocks noGrp="1" noRot="1" noChangeAspect="1"/>
          </p:cNvSpPr>
          <p:nvPr>
            <p:ph type="sldImg"/>
          </p:nvPr>
        </p:nvSpPr>
        <p:spPr bwMode="auto">
          <a:xfrm>
            <a:off x="917575" y="746125"/>
            <a:ext cx="4962525" cy="3721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sp>
      <p:sp>
        <p:nvSpPr>
          <p:cNvPr id="66563" name="Shape 97"/>
          <p:cNvSpPr>
            <a:spLocks noGrp="1"/>
          </p:cNvSpPr>
          <p:nvPr>
            <p:ph type="body" sz="quarter" idx="1"/>
          </p:nvPr>
        </p:nvSpPr>
        <p:spPr bwMode="auto">
          <a:xfrm>
            <a:off x="906463" y="4715711"/>
            <a:ext cx="4984750" cy="44665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302" tIns="45657" rIns="91302" bIns="45657" numCol="1" anchor="t" anchorCtr="0" compatLnSpc="1">
            <a:prstTxWarp prst="textNoShape">
              <a:avLst/>
            </a:prstTxWarp>
          </a:bodyPr>
          <a:lstStyle/>
          <a:p>
            <a:pPr lvl="0"/>
            <a:endParaRPr lang="ru-RU" altLang="ru-RU">
              <a:sym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68876250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>
        <a:solidFill>
          <a:schemeClr val="tx1"/>
        </a:solidFill>
        <a:latin typeface="+mj-lt"/>
        <a:ea typeface="+mj-ea"/>
        <a:cs typeface="+mj-cs"/>
        <a:sym typeface="Calibri" pitchFamily="34" charset="0"/>
      </a:defRPr>
    </a:lvl1pPr>
    <a:lvl2pPr marL="742950" indent="-285750" algn="l" rtl="0" eaLnBrk="0" fontAlgn="base" hangingPunct="0">
      <a:spcBef>
        <a:spcPct val="30000"/>
      </a:spcBef>
      <a:spcAft>
        <a:spcPct val="0"/>
      </a:spcAft>
      <a:defRPr sz="1200">
        <a:solidFill>
          <a:schemeClr val="tx1"/>
        </a:solidFill>
        <a:latin typeface="+mj-lt"/>
        <a:ea typeface="+mj-ea"/>
        <a:cs typeface="+mj-cs"/>
        <a:sym typeface="Calibri" pitchFamily="34" charset="0"/>
      </a:defRPr>
    </a:lvl2pPr>
    <a:lvl3pPr marL="1143000" indent="-228600" algn="l" rtl="0" eaLnBrk="0" fontAlgn="base" hangingPunct="0">
      <a:spcBef>
        <a:spcPct val="30000"/>
      </a:spcBef>
      <a:spcAft>
        <a:spcPct val="0"/>
      </a:spcAft>
      <a:defRPr sz="1200">
        <a:solidFill>
          <a:schemeClr val="tx1"/>
        </a:solidFill>
        <a:latin typeface="+mj-lt"/>
        <a:ea typeface="+mj-ea"/>
        <a:cs typeface="+mj-cs"/>
        <a:sym typeface="Calibri" pitchFamily="34" charset="0"/>
      </a:defRPr>
    </a:lvl3pPr>
    <a:lvl4pPr marL="1600200" indent="-228600" algn="l" rtl="0" eaLnBrk="0" fontAlgn="base" hangingPunct="0">
      <a:spcBef>
        <a:spcPct val="30000"/>
      </a:spcBef>
      <a:spcAft>
        <a:spcPct val="0"/>
      </a:spcAft>
      <a:defRPr sz="1200">
        <a:solidFill>
          <a:schemeClr val="tx1"/>
        </a:solidFill>
        <a:latin typeface="+mj-lt"/>
        <a:ea typeface="+mj-ea"/>
        <a:cs typeface="+mj-cs"/>
        <a:sym typeface="Calibri" pitchFamily="34" charset="0"/>
      </a:defRPr>
    </a:lvl4pPr>
    <a:lvl5pPr marL="2057400" indent="-228600" algn="l" rtl="0" eaLnBrk="0" fontAlgn="base" hangingPunct="0">
      <a:spcBef>
        <a:spcPct val="30000"/>
      </a:spcBef>
      <a:spcAft>
        <a:spcPct val="0"/>
      </a:spcAft>
      <a:defRPr sz="1200">
        <a:solidFill>
          <a:schemeClr val="tx1"/>
        </a:solidFill>
        <a:latin typeface="+mj-lt"/>
        <a:ea typeface="+mj-ea"/>
        <a:cs typeface="+mj-cs"/>
        <a:sym typeface="Calibri" pitchFamily="34" charset="0"/>
      </a:defRPr>
    </a:lvl5pPr>
    <a:lvl6pPr indent="1143000" latinLnBrk="0">
      <a:defRPr sz="1200">
        <a:latin typeface="+mj-lt"/>
        <a:ea typeface="+mj-ea"/>
        <a:cs typeface="+mj-cs"/>
        <a:sym typeface="Calibri"/>
      </a:defRPr>
    </a:lvl6pPr>
    <a:lvl7pPr indent="1371600" latinLnBrk="0">
      <a:defRPr sz="1200">
        <a:latin typeface="+mj-lt"/>
        <a:ea typeface="+mj-ea"/>
        <a:cs typeface="+mj-cs"/>
        <a:sym typeface="Calibri"/>
      </a:defRPr>
    </a:lvl7pPr>
    <a:lvl8pPr indent="1600200" latinLnBrk="0">
      <a:defRPr sz="1200">
        <a:latin typeface="+mj-lt"/>
        <a:ea typeface="+mj-ea"/>
        <a:cs typeface="+mj-cs"/>
        <a:sym typeface="Calibri"/>
      </a:defRPr>
    </a:lvl8pPr>
    <a:lvl9pPr indent="1828800" latinLnBrk="0">
      <a:defRPr sz="1200">
        <a:latin typeface="+mj-lt"/>
        <a:ea typeface="+mj-ea"/>
        <a:cs typeface="+mj-cs"/>
        <a:sym typeface="Calibri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wmf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15"/>
          <p:cNvSpPr/>
          <p:nvPr/>
        </p:nvSpPr>
        <p:spPr>
          <a:xfrm>
            <a:off x="228600" y="228600"/>
            <a:ext cx="8696325" cy="6035675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>
              <a:spcBef>
                <a:spcPts val="0"/>
              </a:spcBef>
              <a:spcAft>
                <a:spcPts val="0"/>
              </a:spcAft>
              <a:defRPr/>
            </a:pPr>
            <a:endParaRPr lang="en-US" kern="0">
              <a:solidFill>
                <a:prstClr val="white"/>
              </a:solidFill>
              <a:sym typeface="Arial"/>
            </a:endParaRPr>
          </a:p>
        </p:txBody>
      </p:sp>
      <p:grpSp>
        <p:nvGrpSpPr>
          <p:cNvPr id="5" name="Group 9"/>
          <p:cNvGrpSpPr>
            <a:grpSpLocks noChangeAspect="1"/>
          </p:cNvGrpSpPr>
          <p:nvPr/>
        </p:nvGrpSpPr>
        <p:grpSpPr bwMode="auto">
          <a:xfrm>
            <a:off x="211138" y="5354638"/>
            <a:ext cx="8723312" cy="1330325"/>
            <a:chOff x="-3905250" y="4294188"/>
            <a:chExt cx="13011150" cy="1892300"/>
          </a:xfrm>
        </p:grpSpPr>
        <p:sp>
          <p:nvSpPr>
            <p:cNvPr id="6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>
                <a:gd name="T0" fmla="*/ 2147483647 w 2706"/>
                <a:gd name="T1" fmla="*/ 0 h 640"/>
                <a:gd name="T2" fmla="*/ 2147483647 w 2706"/>
                <a:gd name="T3" fmla="*/ 0 h 640"/>
                <a:gd name="T4" fmla="*/ 2147483647 w 2706"/>
                <a:gd name="T5" fmla="*/ 2147483647 h 640"/>
                <a:gd name="T6" fmla="*/ 2147483647 w 2706"/>
                <a:gd name="T7" fmla="*/ 2147483647 h 640"/>
                <a:gd name="T8" fmla="*/ 2147483647 w 2706"/>
                <a:gd name="T9" fmla="*/ 2147483647 h 640"/>
                <a:gd name="T10" fmla="*/ 2147483647 w 2706"/>
                <a:gd name="T11" fmla="*/ 2147483647 h 640"/>
                <a:gd name="T12" fmla="*/ 2147483647 w 2706"/>
                <a:gd name="T13" fmla="*/ 2147483647 h 640"/>
                <a:gd name="T14" fmla="*/ 2147483647 w 2706"/>
                <a:gd name="T15" fmla="*/ 2147483647 h 640"/>
                <a:gd name="T16" fmla="*/ 2147483647 w 2706"/>
                <a:gd name="T17" fmla="*/ 2147483647 h 640"/>
                <a:gd name="T18" fmla="*/ 2147483647 w 2706"/>
                <a:gd name="T19" fmla="*/ 2147483647 h 640"/>
                <a:gd name="T20" fmla="*/ 2147483647 w 2706"/>
                <a:gd name="T21" fmla="*/ 2147483647 h 640"/>
                <a:gd name="T22" fmla="*/ 2147483647 w 2706"/>
                <a:gd name="T23" fmla="*/ 2147483647 h 640"/>
                <a:gd name="T24" fmla="*/ 2147483647 w 2706"/>
                <a:gd name="T25" fmla="*/ 2147483647 h 640"/>
                <a:gd name="T26" fmla="*/ 2147483647 w 2706"/>
                <a:gd name="T27" fmla="*/ 2147483647 h 640"/>
                <a:gd name="T28" fmla="*/ 2147483647 w 2706"/>
                <a:gd name="T29" fmla="*/ 2147483647 h 640"/>
                <a:gd name="T30" fmla="*/ 2147483647 w 2706"/>
                <a:gd name="T31" fmla="*/ 2147483647 h 640"/>
                <a:gd name="T32" fmla="*/ 2147483647 w 2706"/>
                <a:gd name="T33" fmla="*/ 2147483647 h 640"/>
                <a:gd name="T34" fmla="*/ 2147483647 w 2706"/>
                <a:gd name="T35" fmla="*/ 2147483647 h 640"/>
                <a:gd name="T36" fmla="*/ 0 w 2706"/>
                <a:gd name="T37" fmla="*/ 2147483647 h 640"/>
                <a:gd name="T38" fmla="*/ 0 w 2706"/>
                <a:gd name="T39" fmla="*/ 2147483647 h 640"/>
                <a:gd name="T40" fmla="*/ 2147483647 w 2706"/>
                <a:gd name="T41" fmla="*/ 2147483647 h 640"/>
                <a:gd name="T42" fmla="*/ 2147483647 w 2706"/>
                <a:gd name="T43" fmla="*/ 2147483647 h 640"/>
                <a:gd name="T44" fmla="*/ 2147483647 w 2706"/>
                <a:gd name="T45" fmla="*/ 2147483647 h 640"/>
                <a:gd name="T46" fmla="*/ 2147483647 w 2706"/>
                <a:gd name="T47" fmla="*/ 2147483647 h 640"/>
                <a:gd name="T48" fmla="*/ 2147483647 w 2706"/>
                <a:gd name="T49" fmla="*/ 2147483647 h 640"/>
                <a:gd name="T50" fmla="*/ 2147483647 w 2706"/>
                <a:gd name="T51" fmla="*/ 2147483647 h 640"/>
                <a:gd name="T52" fmla="*/ 2147483647 w 2706"/>
                <a:gd name="T53" fmla="*/ 2147483647 h 640"/>
                <a:gd name="T54" fmla="*/ 2147483647 w 2706"/>
                <a:gd name="T55" fmla="*/ 2147483647 h 640"/>
                <a:gd name="T56" fmla="*/ 2147483647 w 2706"/>
                <a:gd name="T57" fmla="*/ 2147483647 h 640"/>
                <a:gd name="T58" fmla="*/ 2147483647 w 2706"/>
                <a:gd name="T59" fmla="*/ 2147483647 h 640"/>
                <a:gd name="T60" fmla="*/ 2147483647 w 2706"/>
                <a:gd name="T61" fmla="*/ 2147483647 h 640"/>
                <a:gd name="T62" fmla="*/ 2147483647 w 2706"/>
                <a:gd name="T63" fmla="*/ 2147483647 h 640"/>
                <a:gd name="T64" fmla="*/ 2147483647 w 2706"/>
                <a:gd name="T65" fmla="*/ 2147483647 h 640"/>
                <a:gd name="T66" fmla="*/ 2147483647 w 2706"/>
                <a:gd name="T67" fmla="*/ 2147483647 h 640"/>
                <a:gd name="T68" fmla="*/ 2147483647 w 2706"/>
                <a:gd name="T69" fmla="*/ 2147483647 h 640"/>
                <a:gd name="T70" fmla="*/ 2147483647 w 2706"/>
                <a:gd name="T71" fmla="*/ 2147483647 h 640"/>
                <a:gd name="T72" fmla="*/ 2147483647 w 2706"/>
                <a:gd name="T73" fmla="*/ 2147483647 h 640"/>
                <a:gd name="T74" fmla="*/ 2147483647 w 2706"/>
                <a:gd name="T75" fmla="*/ 2147483647 h 640"/>
                <a:gd name="T76" fmla="*/ 2147483647 w 2706"/>
                <a:gd name="T77" fmla="*/ 2147483647 h 640"/>
                <a:gd name="T78" fmla="*/ 2147483647 w 2706"/>
                <a:gd name="T79" fmla="*/ 2147483647 h 640"/>
                <a:gd name="T80" fmla="*/ 2147483647 w 2706"/>
                <a:gd name="T81" fmla="*/ 2147483647 h 640"/>
                <a:gd name="T82" fmla="*/ 2147483647 w 2706"/>
                <a:gd name="T83" fmla="*/ 2147483647 h 640"/>
                <a:gd name="T84" fmla="*/ 2147483647 w 2706"/>
                <a:gd name="T85" fmla="*/ 2147483647 h 640"/>
                <a:gd name="T86" fmla="*/ 2147483647 w 2706"/>
                <a:gd name="T87" fmla="*/ 2147483647 h 640"/>
                <a:gd name="T88" fmla="*/ 2147483647 w 2706"/>
                <a:gd name="T89" fmla="*/ 2147483647 h 640"/>
                <a:gd name="T90" fmla="*/ 2147483647 w 2706"/>
                <a:gd name="T91" fmla="*/ 2147483647 h 640"/>
                <a:gd name="T92" fmla="*/ 2147483647 w 2706"/>
                <a:gd name="T93" fmla="*/ 2147483647 h 640"/>
                <a:gd name="T94" fmla="*/ 2147483647 w 2706"/>
                <a:gd name="T95" fmla="*/ 2147483647 h 640"/>
                <a:gd name="T96" fmla="*/ 2147483647 w 2706"/>
                <a:gd name="T97" fmla="*/ 2147483647 h 640"/>
                <a:gd name="T98" fmla="*/ 2147483647 w 2706"/>
                <a:gd name="T99" fmla="*/ 2147483647 h 640"/>
                <a:gd name="T100" fmla="*/ 2147483647 w 2706"/>
                <a:gd name="T101" fmla="*/ 2147483647 h 640"/>
                <a:gd name="T102" fmla="*/ 2147483647 w 2706"/>
                <a:gd name="T103" fmla="*/ 2147483647 h 640"/>
                <a:gd name="T104" fmla="*/ 2147483647 w 2706"/>
                <a:gd name="T105" fmla="*/ 2147483647 h 640"/>
                <a:gd name="T106" fmla="*/ 2147483647 w 2706"/>
                <a:gd name="T107" fmla="*/ 0 h 640"/>
                <a:gd name="T108" fmla="*/ 2147483647 w 2706"/>
                <a:gd name="T109" fmla="*/ 0 h 640"/>
                <a:gd name="T110" fmla="*/ 2147483647 w 2706"/>
                <a:gd name="T111" fmla="*/ 0 h 640"/>
                <a:gd name="T112" fmla="*/ 2147483647 w 2706"/>
                <a:gd name="T113" fmla="*/ 0 h 640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w 2706"/>
                <a:gd name="T172" fmla="*/ 0 h 640"/>
                <a:gd name="T173" fmla="*/ 2706 w 2706"/>
                <a:gd name="T174" fmla="*/ 640 h 640"/>
              </a:gdLst>
              <a:ahLst/>
              <a:cxnLst>
                <a:cxn ang="T114">
                  <a:pos x="T0" y="T1"/>
                </a:cxn>
                <a:cxn ang="T115">
                  <a:pos x="T2" y="T3"/>
                </a:cxn>
                <a:cxn ang="T116">
                  <a:pos x="T4" y="T5"/>
                </a:cxn>
                <a:cxn ang="T117">
                  <a:pos x="T6" y="T7"/>
                </a:cxn>
                <a:cxn ang="T118">
                  <a:pos x="T8" y="T9"/>
                </a:cxn>
                <a:cxn ang="T119">
                  <a:pos x="T10" y="T11"/>
                </a:cxn>
                <a:cxn ang="T120">
                  <a:pos x="T12" y="T13"/>
                </a:cxn>
                <a:cxn ang="T121">
                  <a:pos x="T14" y="T15"/>
                </a:cxn>
                <a:cxn ang="T122">
                  <a:pos x="T16" y="T17"/>
                </a:cxn>
                <a:cxn ang="T123">
                  <a:pos x="T18" y="T19"/>
                </a:cxn>
                <a:cxn ang="T124">
                  <a:pos x="T20" y="T21"/>
                </a:cxn>
                <a:cxn ang="T125">
                  <a:pos x="T22" y="T23"/>
                </a:cxn>
                <a:cxn ang="T126">
                  <a:pos x="T24" y="T25"/>
                </a:cxn>
                <a:cxn ang="T127">
                  <a:pos x="T26" y="T27"/>
                </a:cxn>
                <a:cxn ang="T128">
                  <a:pos x="T28" y="T29"/>
                </a:cxn>
                <a:cxn ang="T129">
                  <a:pos x="T30" y="T31"/>
                </a:cxn>
                <a:cxn ang="T130">
                  <a:pos x="T32" y="T33"/>
                </a:cxn>
                <a:cxn ang="T131">
                  <a:pos x="T34" y="T35"/>
                </a:cxn>
                <a:cxn ang="T132">
                  <a:pos x="T36" y="T37"/>
                </a:cxn>
                <a:cxn ang="T133">
                  <a:pos x="T38" y="T39"/>
                </a:cxn>
                <a:cxn ang="T134">
                  <a:pos x="T40" y="T41"/>
                </a:cxn>
                <a:cxn ang="T135">
                  <a:pos x="T42" y="T43"/>
                </a:cxn>
                <a:cxn ang="T136">
                  <a:pos x="T44" y="T45"/>
                </a:cxn>
                <a:cxn ang="T137">
                  <a:pos x="T46" y="T47"/>
                </a:cxn>
                <a:cxn ang="T138">
                  <a:pos x="T48" y="T49"/>
                </a:cxn>
                <a:cxn ang="T139">
                  <a:pos x="T50" y="T51"/>
                </a:cxn>
                <a:cxn ang="T140">
                  <a:pos x="T52" y="T53"/>
                </a:cxn>
                <a:cxn ang="T141">
                  <a:pos x="T54" y="T55"/>
                </a:cxn>
                <a:cxn ang="T142">
                  <a:pos x="T56" y="T57"/>
                </a:cxn>
                <a:cxn ang="T143">
                  <a:pos x="T58" y="T59"/>
                </a:cxn>
                <a:cxn ang="T144">
                  <a:pos x="T60" y="T61"/>
                </a:cxn>
                <a:cxn ang="T145">
                  <a:pos x="T62" y="T63"/>
                </a:cxn>
                <a:cxn ang="T146">
                  <a:pos x="T64" y="T65"/>
                </a:cxn>
                <a:cxn ang="T147">
                  <a:pos x="T66" y="T67"/>
                </a:cxn>
                <a:cxn ang="T148">
                  <a:pos x="T68" y="T69"/>
                </a:cxn>
                <a:cxn ang="T149">
                  <a:pos x="T70" y="T71"/>
                </a:cxn>
                <a:cxn ang="T150">
                  <a:pos x="T72" y="T73"/>
                </a:cxn>
                <a:cxn ang="T151">
                  <a:pos x="T74" y="T75"/>
                </a:cxn>
                <a:cxn ang="T152">
                  <a:pos x="T76" y="T77"/>
                </a:cxn>
                <a:cxn ang="T153">
                  <a:pos x="T78" y="T79"/>
                </a:cxn>
                <a:cxn ang="T154">
                  <a:pos x="T80" y="T81"/>
                </a:cxn>
                <a:cxn ang="T155">
                  <a:pos x="T82" y="T83"/>
                </a:cxn>
                <a:cxn ang="T156">
                  <a:pos x="T84" y="T85"/>
                </a:cxn>
                <a:cxn ang="T157">
                  <a:pos x="T86" y="T87"/>
                </a:cxn>
                <a:cxn ang="T158">
                  <a:pos x="T88" y="T89"/>
                </a:cxn>
                <a:cxn ang="T159">
                  <a:pos x="T90" y="T91"/>
                </a:cxn>
                <a:cxn ang="T160">
                  <a:pos x="T92" y="T93"/>
                </a:cxn>
                <a:cxn ang="T161">
                  <a:pos x="T94" y="T95"/>
                </a:cxn>
                <a:cxn ang="T162">
                  <a:pos x="T96" y="T97"/>
                </a:cxn>
                <a:cxn ang="T163">
                  <a:pos x="T98" y="T99"/>
                </a:cxn>
                <a:cxn ang="T164">
                  <a:pos x="T100" y="T101"/>
                </a:cxn>
                <a:cxn ang="T165">
                  <a:pos x="T102" y="T103"/>
                </a:cxn>
                <a:cxn ang="T166">
                  <a:pos x="T104" y="T105"/>
                </a:cxn>
                <a:cxn ang="T167">
                  <a:pos x="T106" y="T107"/>
                </a:cxn>
                <a:cxn ang="T168">
                  <a:pos x="T108" y="T109"/>
                </a:cxn>
                <a:cxn ang="T169">
                  <a:pos x="T110" y="T111"/>
                </a:cxn>
                <a:cxn ang="T170">
                  <a:pos x="T112" y="T113"/>
                </a:cxn>
              </a:cxnLst>
              <a:rect l="T171" t="T172" r="T173" b="T174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19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7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>
                <a:gd name="T0" fmla="*/ 2147483647 w 5216"/>
                <a:gd name="T1" fmla="*/ 2147483647 h 762"/>
                <a:gd name="T2" fmla="*/ 2147483647 w 5216"/>
                <a:gd name="T3" fmla="*/ 2147483647 h 762"/>
                <a:gd name="T4" fmla="*/ 2147483647 w 5216"/>
                <a:gd name="T5" fmla="*/ 2147483647 h 762"/>
                <a:gd name="T6" fmla="*/ 2147483647 w 5216"/>
                <a:gd name="T7" fmla="*/ 2147483647 h 762"/>
                <a:gd name="T8" fmla="*/ 2147483647 w 5216"/>
                <a:gd name="T9" fmla="*/ 2147483647 h 762"/>
                <a:gd name="T10" fmla="*/ 2147483647 w 5216"/>
                <a:gd name="T11" fmla="*/ 2147483647 h 762"/>
                <a:gd name="T12" fmla="*/ 2147483647 w 5216"/>
                <a:gd name="T13" fmla="*/ 2147483647 h 762"/>
                <a:gd name="T14" fmla="*/ 2147483647 w 5216"/>
                <a:gd name="T15" fmla="*/ 2147483647 h 762"/>
                <a:gd name="T16" fmla="*/ 2147483647 w 5216"/>
                <a:gd name="T17" fmla="*/ 2147483647 h 762"/>
                <a:gd name="T18" fmla="*/ 2147483647 w 5216"/>
                <a:gd name="T19" fmla="*/ 2147483647 h 762"/>
                <a:gd name="T20" fmla="*/ 2147483647 w 5216"/>
                <a:gd name="T21" fmla="*/ 2147483647 h 762"/>
                <a:gd name="T22" fmla="*/ 2147483647 w 5216"/>
                <a:gd name="T23" fmla="*/ 2147483647 h 762"/>
                <a:gd name="T24" fmla="*/ 2147483647 w 5216"/>
                <a:gd name="T25" fmla="*/ 2147483647 h 762"/>
                <a:gd name="T26" fmla="*/ 2147483647 w 5216"/>
                <a:gd name="T27" fmla="*/ 0 h 762"/>
                <a:gd name="T28" fmla="*/ 2147483647 w 5216"/>
                <a:gd name="T29" fmla="*/ 2147483647 h 762"/>
                <a:gd name="T30" fmla="*/ 2147483647 w 5216"/>
                <a:gd name="T31" fmla="*/ 2147483647 h 762"/>
                <a:gd name="T32" fmla="*/ 0 w 5216"/>
                <a:gd name="T33" fmla="*/ 2147483647 h 762"/>
                <a:gd name="T34" fmla="*/ 2147483647 w 5216"/>
                <a:gd name="T35" fmla="*/ 2147483647 h 762"/>
                <a:gd name="T36" fmla="*/ 2147483647 w 5216"/>
                <a:gd name="T37" fmla="*/ 2147483647 h 762"/>
                <a:gd name="T38" fmla="*/ 2147483647 w 5216"/>
                <a:gd name="T39" fmla="*/ 2147483647 h 762"/>
                <a:gd name="T40" fmla="*/ 2147483647 w 5216"/>
                <a:gd name="T41" fmla="*/ 2147483647 h 762"/>
                <a:gd name="T42" fmla="*/ 2147483647 w 5216"/>
                <a:gd name="T43" fmla="*/ 2147483647 h 762"/>
                <a:gd name="T44" fmla="*/ 2147483647 w 5216"/>
                <a:gd name="T45" fmla="*/ 2147483647 h 762"/>
                <a:gd name="T46" fmla="*/ 2147483647 w 5216"/>
                <a:gd name="T47" fmla="*/ 2147483647 h 762"/>
                <a:gd name="T48" fmla="*/ 2147483647 w 5216"/>
                <a:gd name="T49" fmla="*/ 2147483647 h 762"/>
                <a:gd name="T50" fmla="*/ 2147483647 w 5216"/>
                <a:gd name="T51" fmla="*/ 2147483647 h 762"/>
                <a:gd name="T52" fmla="*/ 2147483647 w 5216"/>
                <a:gd name="T53" fmla="*/ 2147483647 h 762"/>
                <a:gd name="T54" fmla="*/ 2147483647 w 5216"/>
                <a:gd name="T55" fmla="*/ 2147483647 h 762"/>
                <a:gd name="T56" fmla="*/ 2147483647 w 5216"/>
                <a:gd name="T57" fmla="*/ 2147483647 h 762"/>
                <a:gd name="T58" fmla="*/ 2147483647 w 5216"/>
                <a:gd name="T59" fmla="*/ 2147483647 h 762"/>
                <a:gd name="T60" fmla="*/ 2147483647 w 5216"/>
                <a:gd name="T61" fmla="*/ 2147483647 h 762"/>
                <a:gd name="T62" fmla="*/ 2147483647 w 5216"/>
                <a:gd name="T63" fmla="*/ 2147483647 h 762"/>
                <a:gd name="T64" fmla="*/ 2147483647 w 5216"/>
                <a:gd name="T65" fmla="*/ 2147483647 h 762"/>
                <a:gd name="T66" fmla="*/ 2147483647 w 5216"/>
                <a:gd name="T67" fmla="*/ 2147483647 h 762"/>
                <a:gd name="T68" fmla="*/ 2147483647 w 5216"/>
                <a:gd name="T69" fmla="*/ 2147483647 h 762"/>
                <a:gd name="T70" fmla="*/ 2147483647 w 5216"/>
                <a:gd name="T71" fmla="*/ 2147483647 h 762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w 5216"/>
                <a:gd name="T109" fmla="*/ 0 h 762"/>
                <a:gd name="T110" fmla="*/ 5216 w 5216"/>
                <a:gd name="T111" fmla="*/ 762 h 762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T108" t="T109" r="T110" b="T111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39999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8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>
                <a:gd name="T0" fmla="*/ 0 w 5144"/>
                <a:gd name="T1" fmla="*/ 2147483647 h 694"/>
                <a:gd name="T2" fmla="*/ 0 w 5144"/>
                <a:gd name="T3" fmla="*/ 2147483647 h 694"/>
                <a:gd name="T4" fmla="*/ 2147483647 w 5144"/>
                <a:gd name="T5" fmla="*/ 2147483647 h 694"/>
                <a:gd name="T6" fmla="*/ 2147483647 w 5144"/>
                <a:gd name="T7" fmla="*/ 2147483647 h 694"/>
                <a:gd name="T8" fmla="*/ 2147483647 w 5144"/>
                <a:gd name="T9" fmla="*/ 2147483647 h 694"/>
                <a:gd name="T10" fmla="*/ 2147483647 w 5144"/>
                <a:gd name="T11" fmla="*/ 2147483647 h 694"/>
                <a:gd name="T12" fmla="*/ 2147483647 w 5144"/>
                <a:gd name="T13" fmla="*/ 2147483647 h 694"/>
                <a:gd name="T14" fmla="*/ 2147483647 w 5144"/>
                <a:gd name="T15" fmla="*/ 2147483647 h 694"/>
                <a:gd name="T16" fmla="*/ 2147483647 w 5144"/>
                <a:gd name="T17" fmla="*/ 2147483647 h 694"/>
                <a:gd name="T18" fmla="*/ 2147483647 w 5144"/>
                <a:gd name="T19" fmla="*/ 2147483647 h 694"/>
                <a:gd name="T20" fmla="*/ 2147483647 w 5144"/>
                <a:gd name="T21" fmla="*/ 2147483647 h 694"/>
                <a:gd name="T22" fmla="*/ 2147483647 w 5144"/>
                <a:gd name="T23" fmla="*/ 2147483647 h 694"/>
                <a:gd name="T24" fmla="*/ 2147483647 w 5144"/>
                <a:gd name="T25" fmla="*/ 0 h 694"/>
                <a:gd name="T26" fmla="*/ 2147483647 w 5144"/>
                <a:gd name="T27" fmla="*/ 2147483647 h 694"/>
                <a:gd name="T28" fmla="*/ 2147483647 w 5144"/>
                <a:gd name="T29" fmla="*/ 2147483647 h 694"/>
                <a:gd name="T30" fmla="*/ 2147483647 w 5144"/>
                <a:gd name="T31" fmla="*/ 2147483647 h 694"/>
                <a:gd name="T32" fmla="*/ 2147483647 w 5144"/>
                <a:gd name="T33" fmla="*/ 2147483647 h 694"/>
                <a:gd name="T34" fmla="*/ 2147483647 w 5144"/>
                <a:gd name="T35" fmla="*/ 2147483647 h 694"/>
                <a:gd name="T36" fmla="*/ 2147483647 w 5144"/>
                <a:gd name="T37" fmla="*/ 2147483647 h 694"/>
                <a:gd name="T38" fmla="*/ 2147483647 w 5144"/>
                <a:gd name="T39" fmla="*/ 2147483647 h 694"/>
                <a:gd name="T40" fmla="*/ 2147483647 w 5144"/>
                <a:gd name="T41" fmla="*/ 2147483647 h 694"/>
                <a:gd name="T42" fmla="*/ 2147483647 w 5144"/>
                <a:gd name="T43" fmla="*/ 2147483647 h 694"/>
                <a:gd name="T44" fmla="*/ 2147483647 w 5144"/>
                <a:gd name="T45" fmla="*/ 2147483647 h 694"/>
                <a:gd name="T46" fmla="*/ 2147483647 w 5144"/>
                <a:gd name="T47" fmla="*/ 2147483647 h 694"/>
                <a:gd name="T48" fmla="*/ 2147483647 w 5144"/>
                <a:gd name="T49" fmla="*/ 2147483647 h 694"/>
                <a:gd name="T50" fmla="*/ 2147483647 w 5144"/>
                <a:gd name="T51" fmla="*/ 2147483647 h 694"/>
                <a:gd name="T52" fmla="*/ 2147483647 w 5144"/>
                <a:gd name="T53" fmla="*/ 2147483647 h 694"/>
                <a:gd name="T54" fmla="*/ 2147483647 w 5144"/>
                <a:gd name="T55" fmla="*/ 2147483647 h 694"/>
                <a:gd name="T56" fmla="*/ 2147483647 w 5144"/>
                <a:gd name="T57" fmla="*/ 2147483647 h 694"/>
                <a:gd name="T58" fmla="*/ 2147483647 w 5144"/>
                <a:gd name="T59" fmla="*/ 2147483647 h 694"/>
                <a:gd name="T60" fmla="*/ 2147483647 w 5144"/>
                <a:gd name="T61" fmla="*/ 2147483647 h 694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w 5144"/>
                <a:gd name="T94" fmla="*/ 0 h 694"/>
                <a:gd name="T95" fmla="*/ 5144 w 5144"/>
                <a:gd name="T96" fmla="*/ 694 h 694"/>
              </a:gdLst>
              <a:ahLst/>
              <a:cxnLst>
                <a:cxn ang="T62">
                  <a:pos x="T0" y="T1"/>
                </a:cxn>
                <a:cxn ang="T63">
                  <a:pos x="T2" y="T3"/>
                </a:cxn>
                <a:cxn ang="T64">
                  <a:pos x="T4" y="T5"/>
                </a:cxn>
                <a:cxn ang="T65">
                  <a:pos x="T6" y="T7"/>
                </a:cxn>
                <a:cxn ang="T66">
                  <a:pos x="T8" y="T9"/>
                </a:cxn>
                <a:cxn ang="T67">
                  <a:pos x="T10" y="T11"/>
                </a:cxn>
                <a:cxn ang="T68">
                  <a:pos x="T12" y="T13"/>
                </a:cxn>
                <a:cxn ang="T69">
                  <a:pos x="T14" y="T15"/>
                </a:cxn>
                <a:cxn ang="T70">
                  <a:pos x="T16" y="T17"/>
                </a:cxn>
                <a:cxn ang="T71">
                  <a:pos x="T18" y="T19"/>
                </a:cxn>
                <a:cxn ang="T72">
                  <a:pos x="T20" y="T21"/>
                </a:cxn>
                <a:cxn ang="T73">
                  <a:pos x="T22" y="T23"/>
                </a:cxn>
                <a:cxn ang="T74">
                  <a:pos x="T24" y="T25"/>
                </a:cxn>
                <a:cxn ang="T75">
                  <a:pos x="T26" y="T27"/>
                </a:cxn>
                <a:cxn ang="T76">
                  <a:pos x="T28" y="T29"/>
                </a:cxn>
                <a:cxn ang="T77">
                  <a:pos x="T30" y="T31"/>
                </a:cxn>
                <a:cxn ang="T78">
                  <a:pos x="T32" y="T33"/>
                </a:cxn>
                <a:cxn ang="T79">
                  <a:pos x="T34" y="T35"/>
                </a:cxn>
                <a:cxn ang="T80">
                  <a:pos x="T36" y="T37"/>
                </a:cxn>
                <a:cxn ang="T81">
                  <a:pos x="T38" y="T39"/>
                </a:cxn>
                <a:cxn ang="T82">
                  <a:pos x="T40" y="T41"/>
                </a:cxn>
                <a:cxn ang="T83">
                  <a:pos x="T42" y="T43"/>
                </a:cxn>
                <a:cxn ang="T84">
                  <a:pos x="T44" y="T45"/>
                </a:cxn>
                <a:cxn ang="T85">
                  <a:pos x="T46" y="T47"/>
                </a:cxn>
                <a:cxn ang="T86">
                  <a:pos x="T48" y="T49"/>
                </a:cxn>
                <a:cxn ang="T87">
                  <a:pos x="T50" y="T51"/>
                </a:cxn>
                <a:cxn ang="T88">
                  <a:pos x="T52" y="T53"/>
                </a:cxn>
                <a:cxn ang="T89">
                  <a:pos x="T54" y="T55"/>
                </a:cxn>
                <a:cxn ang="T90">
                  <a:pos x="T56" y="T57"/>
                </a:cxn>
                <a:cxn ang="T91">
                  <a:pos x="T58" y="T59"/>
                </a:cxn>
                <a:cxn ang="T92">
                  <a:pos x="T60" y="T61"/>
                </a:cxn>
              </a:cxnLst>
              <a:rect l="T93" t="T94" r="T95" b="T96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9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>
                <a:gd name="T0" fmla="*/ 0 w 3112"/>
                <a:gd name="T1" fmla="*/ 2147483647 h 584"/>
                <a:gd name="T2" fmla="*/ 0 w 3112"/>
                <a:gd name="T3" fmla="*/ 2147483647 h 584"/>
                <a:gd name="T4" fmla="*/ 2147483647 w 3112"/>
                <a:gd name="T5" fmla="*/ 2147483647 h 584"/>
                <a:gd name="T6" fmla="*/ 2147483647 w 3112"/>
                <a:gd name="T7" fmla="*/ 2147483647 h 584"/>
                <a:gd name="T8" fmla="*/ 2147483647 w 3112"/>
                <a:gd name="T9" fmla="*/ 2147483647 h 584"/>
                <a:gd name="T10" fmla="*/ 2147483647 w 3112"/>
                <a:gd name="T11" fmla="*/ 2147483647 h 584"/>
                <a:gd name="T12" fmla="*/ 2147483647 w 3112"/>
                <a:gd name="T13" fmla="*/ 2147483647 h 584"/>
                <a:gd name="T14" fmla="*/ 2147483647 w 3112"/>
                <a:gd name="T15" fmla="*/ 2147483647 h 584"/>
                <a:gd name="T16" fmla="*/ 2147483647 w 3112"/>
                <a:gd name="T17" fmla="*/ 2147483647 h 584"/>
                <a:gd name="T18" fmla="*/ 2147483647 w 3112"/>
                <a:gd name="T19" fmla="*/ 2147483647 h 584"/>
                <a:gd name="T20" fmla="*/ 2147483647 w 3112"/>
                <a:gd name="T21" fmla="*/ 2147483647 h 584"/>
                <a:gd name="T22" fmla="*/ 2147483647 w 3112"/>
                <a:gd name="T23" fmla="*/ 2147483647 h 584"/>
                <a:gd name="T24" fmla="*/ 2147483647 w 3112"/>
                <a:gd name="T25" fmla="*/ 2147483647 h 584"/>
                <a:gd name="T26" fmla="*/ 2147483647 w 3112"/>
                <a:gd name="T27" fmla="*/ 2147483647 h 584"/>
                <a:gd name="T28" fmla="*/ 2147483647 w 3112"/>
                <a:gd name="T29" fmla="*/ 2147483647 h 584"/>
                <a:gd name="T30" fmla="*/ 2147483647 w 3112"/>
                <a:gd name="T31" fmla="*/ 2147483647 h 584"/>
                <a:gd name="T32" fmla="*/ 2147483647 w 3112"/>
                <a:gd name="T33" fmla="*/ 2147483647 h 584"/>
                <a:gd name="T34" fmla="*/ 2147483647 w 3112"/>
                <a:gd name="T35" fmla="*/ 2147483647 h 584"/>
                <a:gd name="T36" fmla="*/ 2147483647 w 3112"/>
                <a:gd name="T37" fmla="*/ 2147483647 h 584"/>
                <a:gd name="T38" fmla="*/ 2147483647 w 3112"/>
                <a:gd name="T39" fmla="*/ 0 h 584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w 3112"/>
                <a:gd name="T61" fmla="*/ 0 h 584"/>
                <a:gd name="T62" fmla="*/ 3112 w 3112"/>
                <a:gd name="T63" fmla="*/ 584 h 584"/>
              </a:gdLst>
              <a:ahLst/>
              <a:cxnLst>
                <a:cxn ang="T40">
                  <a:pos x="T0" y="T1"/>
                </a:cxn>
                <a:cxn ang="T41">
                  <a:pos x="T2" y="T3"/>
                </a:cxn>
                <a:cxn ang="T42">
                  <a:pos x="T4" y="T5"/>
                </a:cxn>
                <a:cxn ang="T43">
                  <a:pos x="T6" y="T7"/>
                </a:cxn>
                <a:cxn ang="T44">
                  <a:pos x="T8" y="T9"/>
                </a:cxn>
                <a:cxn ang="T45">
                  <a:pos x="T10" y="T11"/>
                </a:cxn>
                <a:cxn ang="T46">
                  <a:pos x="T12" y="T13"/>
                </a:cxn>
                <a:cxn ang="T47">
                  <a:pos x="T14" y="T15"/>
                </a:cxn>
                <a:cxn ang="T48">
                  <a:pos x="T16" y="T17"/>
                </a:cxn>
                <a:cxn ang="T49">
                  <a:pos x="T18" y="T19"/>
                </a:cxn>
                <a:cxn ang="T50">
                  <a:pos x="T20" y="T21"/>
                </a:cxn>
                <a:cxn ang="T51">
                  <a:pos x="T22" y="T23"/>
                </a:cxn>
                <a:cxn ang="T52">
                  <a:pos x="T24" y="T25"/>
                </a:cxn>
                <a:cxn ang="T53">
                  <a:pos x="T26" y="T27"/>
                </a:cxn>
                <a:cxn ang="T54">
                  <a:pos x="T28" y="T29"/>
                </a:cxn>
                <a:cxn ang="T55">
                  <a:pos x="T30" y="T31"/>
                </a:cxn>
                <a:cxn ang="T56">
                  <a:pos x="T32" y="T33"/>
                </a:cxn>
                <a:cxn ang="T57">
                  <a:pos x="T34" y="T35"/>
                </a:cxn>
                <a:cxn ang="T58">
                  <a:pos x="T36" y="T37"/>
                </a:cxn>
                <a:cxn ang="T59">
                  <a:pos x="T38" y="T39"/>
                </a:cxn>
              </a:cxnLst>
              <a:rect l="T60" t="T61" r="T62" b="T63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 useBgFill="1">
          <p:nvSpPr>
            <p:cNvPr id="10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>
                <a:gd name="T0" fmla="*/ 2147483647 w 8196"/>
                <a:gd name="T1" fmla="*/ 2147483647 h 1192"/>
                <a:gd name="T2" fmla="*/ 2147483647 w 8196"/>
                <a:gd name="T3" fmla="*/ 2147483647 h 1192"/>
                <a:gd name="T4" fmla="*/ 2147483647 w 8196"/>
                <a:gd name="T5" fmla="*/ 2147483647 h 1192"/>
                <a:gd name="T6" fmla="*/ 2147483647 w 8196"/>
                <a:gd name="T7" fmla="*/ 2147483647 h 1192"/>
                <a:gd name="T8" fmla="*/ 2147483647 w 8196"/>
                <a:gd name="T9" fmla="*/ 2147483647 h 1192"/>
                <a:gd name="T10" fmla="*/ 2147483647 w 8196"/>
                <a:gd name="T11" fmla="*/ 2147483647 h 1192"/>
                <a:gd name="T12" fmla="*/ 2147483647 w 8196"/>
                <a:gd name="T13" fmla="*/ 2147483647 h 1192"/>
                <a:gd name="T14" fmla="*/ 2147483647 w 8196"/>
                <a:gd name="T15" fmla="*/ 2147483647 h 1192"/>
                <a:gd name="T16" fmla="*/ 2147483647 w 8196"/>
                <a:gd name="T17" fmla="*/ 2147483647 h 1192"/>
                <a:gd name="T18" fmla="*/ 2147483647 w 8196"/>
                <a:gd name="T19" fmla="*/ 2147483647 h 1192"/>
                <a:gd name="T20" fmla="*/ 2147483647 w 8196"/>
                <a:gd name="T21" fmla="*/ 2147483647 h 1192"/>
                <a:gd name="T22" fmla="*/ 2147483647 w 8196"/>
                <a:gd name="T23" fmla="*/ 2147483647 h 1192"/>
                <a:gd name="T24" fmla="*/ 2147483647 w 8196"/>
                <a:gd name="T25" fmla="*/ 2147483647 h 1192"/>
                <a:gd name="T26" fmla="*/ 2147483647 w 8196"/>
                <a:gd name="T27" fmla="*/ 2147483647 h 1192"/>
                <a:gd name="T28" fmla="*/ 2147483647 w 8196"/>
                <a:gd name="T29" fmla="*/ 2147483647 h 1192"/>
                <a:gd name="T30" fmla="*/ 2147483647 w 8196"/>
                <a:gd name="T31" fmla="*/ 2147483647 h 1192"/>
                <a:gd name="T32" fmla="*/ 2147483647 w 8196"/>
                <a:gd name="T33" fmla="*/ 2147483647 h 1192"/>
                <a:gd name="T34" fmla="*/ 2147483647 w 8196"/>
                <a:gd name="T35" fmla="*/ 2147483647 h 1192"/>
                <a:gd name="T36" fmla="*/ 2147483647 w 8196"/>
                <a:gd name="T37" fmla="*/ 2147483647 h 1192"/>
                <a:gd name="T38" fmla="*/ 2147483647 w 8196"/>
                <a:gd name="T39" fmla="*/ 2147483647 h 1192"/>
                <a:gd name="T40" fmla="*/ 2147483647 w 8196"/>
                <a:gd name="T41" fmla="*/ 2147483647 h 1192"/>
                <a:gd name="T42" fmla="*/ 2147483647 w 8196"/>
                <a:gd name="T43" fmla="*/ 2147483647 h 1192"/>
                <a:gd name="T44" fmla="*/ 2147483647 w 8196"/>
                <a:gd name="T45" fmla="*/ 0 h 1192"/>
                <a:gd name="T46" fmla="*/ 2147483647 w 8196"/>
                <a:gd name="T47" fmla="*/ 2147483647 h 1192"/>
                <a:gd name="T48" fmla="*/ 2147483647 w 8196"/>
                <a:gd name="T49" fmla="*/ 2147483647 h 1192"/>
                <a:gd name="T50" fmla="*/ 2147483647 w 8196"/>
                <a:gd name="T51" fmla="*/ 2147483647 h 1192"/>
                <a:gd name="T52" fmla="*/ 2147483647 w 8196"/>
                <a:gd name="T53" fmla="*/ 2147483647 h 1192"/>
                <a:gd name="T54" fmla="*/ 2147483647 w 8196"/>
                <a:gd name="T55" fmla="*/ 2147483647 h 1192"/>
                <a:gd name="T56" fmla="*/ 2147483647 w 8196"/>
                <a:gd name="T57" fmla="*/ 2147483647 h 1192"/>
                <a:gd name="T58" fmla="*/ 2147483647 w 8196"/>
                <a:gd name="T59" fmla="*/ 2147483647 h 1192"/>
                <a:gd name="T60" fmla="*/ 2147483647 w 8196"/>
                <a:gd name="T61" fmla="*/ 2147483647 h 1192"/>
                <a:gd name="T62" fmla="*/ 0 w 8196"/>
                <a:gd name="T63" fmla="*/ 2147483647 h 1192"/>
                <a:gd name="T64" fmla="*/ 2147483647 w 8196"/>
                <a:gd name="T65" fmla="*/ 2147483647 h 1192"/>
                <a:gd name="T66" fmla="*/ 2147483647 w 8196"/>
                <a:gd name="T67" fmla="*/ 2147483647 h 1192"/>
                <a:gd name="T68" fmla="*/ 2147483647 w 8196"/>
                <a:gd name="T69" fmla="*/ 2147483647 h 1192"/>
                <a:gd name="T70" fmla="*/ 2147483647 w 8196"/>
                <a:gd name="T71" fmla="*/ 2147483647 h 1192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w 8196"/>
                <a:gd name="T109" fmla="*/ 0 h 1192"/>
                <a:gd name="T110" fmla="*/ 8196 w 8196"/>
                <a:gd name="T111" fmla="*/ 1192 h 1192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T108" t="T109" r="T110" b="T111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2" y="512"/>
                  </a:lnTo>
                  <a:close/>
                </a:path>
              </a:pathLst>
            </a:custGeom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600200"/>
            <a:ext cx="7772400" cy="1780108"/>
          </a:xfrm>
        </p:spPr>
        <p:txBody>
          <a:bodyPr anchor="b">
            <a:normAutofit/>
          </a:bodyPr>
          <a:lstStyle>
            <a:lvl1pPr>
              <a:defRPr sz="4400">
                <a:solidFill>
                  <a:srgbClr val="FFFFFF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556001"/>
            <a:ext cx="6400800" cy="1473200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11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2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073E87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8E25D97-6DD0-425B-9360-F5E23DBA2873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14934116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073E87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87FD025-582F-4837-87F6-D139BD7B71EC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49779837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13"/>
          <p:cNvSpPr/>
          <p:nvPr/>
        </p:nvSpPr>
        <p:spPr>
          <a:xfrm>
            <a:off x="228600" y="228600"/>
            <a:ext cx="8696325" cy="473710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>
              <a:spcBef>
                <a:spcPts val="0"/>
              </a:spcBef>
              <a:spcAft>
                <a:spcPts val="0"/>
              </a:spcAft>
              <a:defRPr/>
            </a:pPr>
            <a:endParaRPr lang="en-US" kern="0">
              <a:solidFill>
                <a:prstClr val="white"/>
              </a:solidFill>
              <a:sym typeface="Arial"/>
            </a:endParaRPr>
          </a:p>
        </p:txBody>
      </p:sp>
      <p:sp>
        <p:nvSpPr>
          <p:cNvPr id="5" name="Freeform 14"/>
          <p:cNvSpPr>
            <a:spLocks/>
          </p:cNvSpPr>
          <p:nvPr/>
        </p:nvSpPr>
        <p:spPr bwMode="hidden">
          <a:xfrm>
            <a:off x="6046788" y="4203700"/>
            <a:ext cx="2876550" cy="714375"/>
          </a:xfrm>
          <a:custGeom>
            <a:avLst/>
            <a:gdLst>
              <a:gd name="T0" fmla="*/ 2147483647 w 2706"/>
              <a:gd name="T1" fmla="*/ 0 h 640"/>
              <a:gd name="T2" fmla="*/ 2147483647 w 2706"/>
              <a:gd name="T3" fmla="*/ 0 h 640"/>
              <a:gd name="T4" fmla="*/ 2147483647 w 2706"/>
              <a:gd name="T5" fmla="*/ 2147483647 h 640"/>
              <a:gd name="T6" fmla="*/ 2147483647 w 2706"/>
              <a:gd name="T7" fmla="*/ 2147483647 h 640"/>
              <a:gd name="T8" fmla="*/ 2147483647 w 2706"/>
              <a:gd name="T9" fmla="*/ 2147483647 h 640"/>
              <a:gd name="T10" fmla="*/ 2147483647 w 2706"/>
              <a:gd name="T11" fmla="*/ 2147483647 h 640"/>
              <a:gd name="T12" fmla="*/ 2147483647 w 2706"/>
              <a:gd name="T13" fmla="*/ 2147483647 h 640"/>
              <a:gd name="T14" fmla="*/ 2147483647 w 2706"/>
              <a:gd name="T15" fmla="*/ 2147483647 h 640"/>
              <a:gd name="T16" fmla="*/ 2147483647 w 2706"/>
              <a:gd name="T17" fmla="*/ 2147483647 h 640"/>
              <a:gd name="T18" fmla="*/ 2147483647 w 2706"/>
              <a:gd name="T19" fmla="*/ 2147483647 h 640"/>
              <a:gd name="T20" fmla="*/ 2147483647 w 2706"/>
              <a:gd name="T21" fmla="*/ 2147483647 h 640"/>
              <a:gd name="T22" fmla="*/ 2147483647 w 2706"/>
              <a:gd name="T23" fmla="*/ 2147483647 h 640"/>
              <a:gd name="T24" fmla="*/ 2147483647 w 2706"/>
              <a:gd name="T25" fmla="*/ 2147483647 h 640"/>
              <a:gd name="T26" fmla="*/ 2147483647 w 2706"/>
              <a:gd name="T27" fmla="*/ 2147483647 h 640"/>
              <a:gd name="T28" fmla="*/ 2147483647 w 2706"/>
              <a:gd name="T29" fmla="*/ 2147483647 h 640"/>
              <a:gd name="T30" fmla="*/ 2147483647 w 2706"/>
              <a:gd name="T31" fmla="*/ 2147483647 h 640"/>
              <a:gd name="T32" fmla="*/ 2147483647 w 2706"/>
              <a:gd name="T33" fmla="*/ 2147483647 h 640"/>
              <a:gd name="T34" fmla="*/ 2147483647 w 2706"/>
              <a:gd name="T35" fmla="*/ 2147483647 h 640"/>
              <a:gd name="T36" fmla="*/ 0 w 2706"/>
              <a:gd name="T37" fmla="*/ 2147483647 h 640"/>
              <a:gd name="T38" fmla="*/ 0 w 2706"/>
              <a:gd name="T39" fmla="*/ 2147483647 h 640"/>
              <a:gd name="T40" fmla="*/ 2147483647 w 2706"/>
              <a:gd name="T41" fmla="*/ 2147483647 h 640"/>
              <a:gd name="T42" fmla="*/ 2147483647 w 2706"/>
              <a:gd name="T43" fmla="*/ 2147483647 h 640"/>
              <a:gd name="T44" fmla="*/ 2147483647 w 2706"/>
              <a:gd name="T45" fmla="*/ 2147483647 h 640"/>
              <a:gd name="T46" fmla="*/ 2147483647 w 2706"/>
              <a:gd name="T47" fmla="*/ 2147483647 h 640"/>
              <a:gd name="T48" fmla="*/ 2147483647 w 2706"/>
              <a:gd name="T49" fmla="*/ 2147483647 h 640"/>
              <a:gd name="T50" fmla="*/ 2147483647 w 2706"/>
              <a:gd name="T51" fmla="*/ 2147483647 h 640"/>
              <a:gd name="T52" fmla="*/ 2147483647 w 2706"/>
              <a:gd name="T53" fmla="*/ 2147483647 h 640"/>
              <a:gd name="T54" fmla="*/ 2147483647 w 2706"/>
              <a:gd name="T55" fmla="*/ 2147483647 h 640"/>
              <a:gd name="T56" fmla="*/ 2147483647 w 2706"/>
              <a:gd name="T57" fmla="*/ 2147483647 h 640"/>
              <a:gd name="T58" fmla="*/ 2147483647 w 2706"/>
              <a:gd name="T59" fmla="*/ 2147483647 h 640"/>
              <a:gd name="T60" fmla="*/ 2147483647 w 2706"/>
              <a:gd name="T61" fmla="*/ 2147483647 h 640"/>
              <a:gd name="T62" fmla="*/ 2147483647 w 2706"/>
              <a:gd name="T63" fmla="*/ 2147483647 h 640"/>
              <a:gd name="T64" fmla="*/ 2147483647 w 2706"/>
              <a:gd name="T65" fmla="*/ 2147483647 h 640"/>
              <a:gd name="T66" fmla="*/ 2147483647 w 2706"/>
              <a:gd name="T67" fmla="*/ 2147483647 h 640"/>
              <a:gd name="T68" fmla="*/ 2147483647 w 2706"/>
              <a:gd name="T69" fmla="*/ 2147483647 h 640"/>
              <a:gd name="T70" fmla="*/ 2147483647 w 2706"/>
              <a:gd name="T71" fmla="*/ 2147483647 h 640"/>
              <a:gd name="T72" fmla="*/ 2147483647 w 2706"/>
              <a:gd name="T73" fmla="*/ 2147483647 h 640"/>
              <a:gd name="T74" fmla="*/ 2147483647 w 2706"/>
              <a:gd name="T75" fmla="*/ 2147483647 h 640"/>
              <a:gd name="T76" fmla="*/ 2147483647 w 2706"/>
              <a:gd name="T77" fmla="*/ 2147483647 h 640"/>
              <a:gd name="T78" fmla="*/ 2147483647 w 2706"/>
              <a:gd name="T79" fmla="*/ 2147483647 h 640"/>
              <a:gd name="T80" fmla="*/ 2147483647 w 2706"/>
              <a:gd name="T81" fmla="*/ 2147483647 h 640"/>
              <a:gd name="T82" fmla="*/ 2147483647 w 2706"/>
              <a:gd name="T83" fmla="*/ 2147483647 h 640"/>
              <a:gd name="T84" fmla="*/ 2147483647 w 2706"/>
              <a:gd name="T85" fmla="*/ 2147483647 h 640"/>
              <a:gd name="T86" fmla="*/ 2147483647 w 2706"/>
              <a:gd name="T87" fmla="*/ 2147483647 h 640"/>
              <a:gd name="T88" fmla="*/ 2147483647 w 2706"/>
              <a:gd name="T89" fmla="*/ 2147483647 h 640"/>
              <a:gd name="T90" fmla="*/ 2147483647 w 2706"/>
              <a:gd name="T91" fmla="*/ 2147483647 h 640"/>
              <a:gd name="T92" fmla="*/ 2147483647 w 2706"/>
              <a:gd name="T93" fmla="*/ 2147483647 h 640"/>
              <a:gd name="T94" fmla="*/ 2147483647 w 2706"/>
              <a:gd name="T95" fmla="*/ 2147483647 h 640"/>
              <a:gd name="T96" fmla="*/ 2147483647 w 2706"/>
              <a:gd name="T97" fmla="*/ 2147483647 h 640"/>
              <a:gd name="T98" fmla="*/ 2147483647 w 2706"/>
              <a:gd name="T99" fmla="*/ 2147483647 h 640"/>
              <a:gd name="T100" fmla="*/ 2147483647 w 2706"/>
              <a:gd name="T101" fmla="*/ 2147483647 h 640"/>
              <a:gd name="T102" fmla="*/ 2147483647 w 2706"/>
              <a:gd name="T103" fmla="*/ 2147483647 h 640"/>
              <a:gd name="T104" fmla="*/ 2147483647 w 2706"/>
              <a:gd name="T105" fmla="*/ 2147483647 h 640"/>
              <a:gd name="T106" fmla="*/ 2147483647 w 2706"/>
              <a:gd name="T107" fmla="*/ 0 h 640"/>
              <a:gd name="T108" fmla="*/ 2147483647 w 2706"/>
              <a:gd name="T109" fmla="*/ 0 h 640"/>
              <a:gd name="T110" fmla="*/ 2147483647 w 2706"/>
              <a:gd name="T111" fmla="*/ 0 h 640"/>
              <a:gd name="T112" fmla="*/ 2147483647 w 2706"/>
              <a:gd name="T113" fmla="*/ 0 h 640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w 2706"/>
              <a:gd name="T172" fmla="*/ 0 h 640"/>
              <a:gd name="T173" fmla="*/ 2706 w 2706"/>
              <a:gd name="T174" fmla="*/ 640 h 640"/>
            </a:gdLst>
            <a:ahLst/>
            <a:cxnLst>
              <a:cxn ang="T114">
                <a:pos x="T0" y="T1"/>
              </a:cxn>
              <a:cxn ang="T115">
                <a:pos x="T2" y="T3"/>
              </a:cxn>
              <a:cxn ang="T116">
                <a:pos x="T4" y="T5"/>
              </a:cxn>
              <a:cxn ang="T117">
                <a:pos x="T6" y="T7"/>
              </a:cxn>
              <a:cxn ang="T118">
                <a:pos x="T8" y="T9"/>
              </a:cxn>
              <a:cxn ang="T119">
                <a:pos x="T10" y="T11"/>
              </a:cxn>
              <a:cxn ang="T120">
                <a:pos x="T12" y="T13"/>
              </a:cxn>
              <a:cxn ang="T121">
                <a:pos x="T14" y="T15"/>
              </a:cxn>
              <a:cxn ang="T122">
                <a:pos x="T16" y="T17"/>
              </a:cxn>
              <a:cxn ang="T123">
                <a:pos x="T18" y="T19"/>
              </a:cxn>
              <a:cxn ang="T124">
                <a:pos x="T20" y="T21"/>
              </a:cxn>
              <a:cxn ang="T125">
                <a:pos x="T22" y="T23"/>
              </a:cxn>
              <a:cxn ang="T126">
                <a:pos x="T24" y="T25"/>
              </a:cxn>
              <a:cxn ang="T127">
                <a:pos x="T26" y="T27"/>
              </a:cxn>
              <a:cxn ang="T128">
                <a:pos x="T28" y="T29"/>
              </a:cxn>
              <a:cxn ang="T129">
                <a:pos x="T30" y="T31"/>
              </a:cxn>
              <a:cxn ang="T130">
                <a:pos x="T32" y="T33"/>
              </a:cxn>
              <a:cxn ang="T131">
                <a:pos x="T34" y="T35"/>
              </a:cxn>
              <a:cxn ang="T132">
                <a:pos x="T36" y="T37"/>
              </a:cxn>
              <a:cxn ang="T133">
                <a:pos x="T38" y="T39"/>
              </a:cxn>
              <a:cxn ang="T134">
                <a:pos x="T40" y="T41"/>
              </a:cxn>
              <a:cxn ang="T135">
                <a:pos x="T42" y="T43"/>
              </a:cxn>
              <a:cxn ang="T136">
                <a:pos x="T44" y="T45"/>
              </a:cxn>
              <a:cxn ang="T137">
                <a:pos x="T46" y="T47"/>
              </a:cxn>
              <a:cxn ang="T138">
                <a:pos x="T48" y="T49"/>
              </a:cxn>
              <a:cxn ang="T139">
                <a:pos x="T50" y="T51"/>
              </a:cxn>
              <a:cxn ang="T140">
                <a:pos x="T52" y="T53"/>
              </a:cxn>
              <a:cxn ang="T141">
                <a:pos x="T54" y="T55"/>
              </a:cxn>
              <a:cxn ang="T142">
                <a:pos x="T56" y="T57"/>
              </a:cxn>
              <a:cxn ang="T143">
                <a:pos x="T58" y="T59"/>
              </a:cxn>
              <a:cxn ang="T144">
                <a:pos x="T60" y="T61"/>
              </a:cxn>
              <a:cxn ang="T145">
                <a:pos x="T62" y="T63"/>
              </a:cxn>
              <a:cxn ang="T146">
                <a:pos x="T64" y="T65"/>
              </a:cxn>
              <a:cxn ang="T147">
                <a:pos x="T66" y="T67"/>
              </a:cxn>
              <a:cxn ang="T148">
                <a:pos x="T68" y="T69"/>
              </a:cxn>
              <a:cxn ang="T149">
                <a:pos x="T70" y="T71"/>
              </a:cxn>
              <a:cxn ang="T150">
                <a:pos x="T72" y="T73"/>
              </a:cxn>
              <a:cxn ang="T151">
                <a:pos x="T74" y="T75"/>
              </a:cxn>
              <a:cxn ang="T152">
                <a:pos x="T76" y="T77"/>
              </a:cxn>
              <a:cxn ang="T153">
                <a:pos x="T78" y="T79"/>
              </a:cxn>
              <a:cxn ang="T154">
                <a:pos x="T80" y="T81"/>
              </a:cxn>
              <a:cxn ang="T155">
                <a:pos x="T82" y="T83"/>
              </a:cxn>
              <a:cxn ang="T156">
                <a:pos x="T84" y="T85"/>
              </a:cxn>
              <a:cxn ang="T157">
                <a:pos x="T86" y="T87"/>
              </a:cxn>
              <a:cxn ang="T158">
                <a:pos x="T88" y="T89"/>
              </a:cxn>
              <a:cxn ang="T159">
                <a:pos x="T90" y="T91"/>
              </a:cxn>
              <a:cxn ang="T160">
                <a:pos x="T92" y="T93"/>
              </a:cxn>
              <a:cxn ang="T161">
                <a:pos x="T94" y="T95"/>
              </a:cxn>
              <a:cxn ang="T162">
                <a:pos x="T96" y="T97"/>
              </a:cxn>
              <a:cxn ang="T163">
                <a:pos x="T98" y="T99"/>
              </a:cxn>
              <a:cxn ang="T164">
                <a:pos x="T100" y="T101"/>
              </a:cxn>
              <a:cxn ang="T165">
                <a:pos x="T102" y="T103"/>
              </a:cxn>
              <a:cxn ang="T166">
                <a:pos x="T104" y="T105"/>
              </a:cxn>
              <a:cxn ang="T167">
                <a:pos x="T106" y="T107"/>
              </a:cxn>
              <a:cxn ang="T168">
                <a:pos x="T108" y="T109"/>
              </a:cxn>
              <a:cxn ang="T169">
                <a:pos x="T110" y="T111"/>
              </a:cxn>
              <a:cxn ang="T170">
                <a:pos x="T112" y="T113"/>
              </a:cxn>
            </a:cxnLst>
            <a:rect l="T171" t="T172" r="T173" b="T174"/>
            <a:pathLst>
              <a:path w="2706" h="640">
                <a:moveTo>
                  <a:pt x="2700" y="0"/>
                </a:moveTo>
                <a:lnTo>
                  <a:pt x="2700" y="0"/>
                </a:lnTo>
                <a:lnTo>
                  <a:pt x="2586" y="18"/>
                </a:lnTo>
                <a:lnTo>
                  <a:pt x="2470" y="38"/>
                </a:lnTo>
                <a:lnTo>
                  <a:pt x="2352" y="60"/>
                </a:lnTo>
                <a:lnTo>
                  <a:pt x="2230" y="82"/>
                </a:lnTo>
                <a:lnTo>
                  <a:pt x="2106" y="108"/>
                </a:lnTo>
                <a:lnTo>
                  <a:pt x="1978" y="134"/>
                </a:lnTo>
                <a:lnTo>
                  <a:pt x="1848" y="164"/>
                </a:lnTo>
                <a:lnTo>
                  <a:pt x="1714" y="194"/>
                </a:lnTo>
                <a:lnTo>
                  <a:pt x="1472" y="252"/>
                </a:lnTo>
                <a:lnTo>
                  <a:pt x="1236" y="304"/>
                </a:lnTo>
                <a:lnTo>
                  <a:pt x="1010" y="352"/>
                </a:lnTo>
                <a:lnTo>
                  <a:pt x="792" y="398"/>
                </a:lnTo>
                <a:lnTo>
                  <a:pt x="584" y="438"/>
                </a:lnTo>
                <a:lnTo>
                  <a:pt x="382" y="474"/>
                </a:lnTo>
                <a:lnTo>
                  <a:pt x="188" y="508"/>
                </a:lnTo>
                <a:lnTo>
                  <a:pt x="0" y="538"/>
                </a:lnTo>
                <a:lnTo>
                  <a:pt x="130" y="556"/>
                </a:lnTo>
                <a:lnTo>
                  <a:pt x="254" y="572"/>
                </a:lnTo>
                <a:lnTo>
                  <a:pt x="374" y="586"/>
                </a:lnTo>
                <a:lnTo>
                  <a:pt x="492" y="598"/>
                </a:lnTo>
                <a:lnTo>
                  <a:pt x="606" y="610"/>
                </a:lnTo>
                <a:lnTo>
                  <a:pt x="716" y="618"/>
                </a:lnTo>
                <a:lnTo>
                  <a:pt x="822" y="626"/>
                </a:lnTo>
                <a:lnTo>
                  <a:pt x="926" y="632"/>
                </a:lnTo>
                <a:lnTo>
                  <a:pt x="1028" y="636"/>
                </a:lnTo>
                <a:lnTo>
                  <a:pt x="1126" y="638"/>
                </a:lnTo>
                <a:lnTo>
                  <a:pt x="1220" y="640"/>
                </a:lnTo>
                <a:lnTo>
                  <a:pt x="1312" y="640"/>
                </a:lnTo>
                <a:lnTo>
                  <a:pt x="1402" y="638"/>
                </a:lnTo>
                <a:lnTo>
                  <a:pt x="1490" y="636"/>
                </a:lnTo>
                <a:lnTo>
                  <a:pt x="1574" y="632"/>
                </a:lnTo>
                <a:lnTo>
                  <a:pt x="1656" y="626"/>
                </a:lnTo>
                <a:lnTo>
                  <a:pt x="1734" y="620"/>
                </a:lnTo>
                <a:lnTo>
                  <a:pt x="1812" y="612"/>
                </a:lnTo>
                <a:lnTo>
                  <a:pt x="1886" y="602"/>
                </a:lnTo>
                <a:lnTo>
                  <a:pt x="1960" y="592"/>
                </a:lnTo>
                <a:lnTo>
                  <a:pt x="2030" y="580"/>
                </a:lnTo>
                <a:lnTo>
                  <a:pt x="2100" y="568"/>
                </a:lnTo>
                <a:lnTo>
                  <a:pt x="2166" y="554"/>
                </a:lnTo>
                <a:lnTo>
                  <a:pt x="2232" y="540"/>
                </a:lnTo>
                <a:lnTo>
                  <a:pt x="2296" y="524"/>
                </a:lnTo>
                <a:lnTo>
                  <a:pt x="2358" y="508"/>
                </a:lnTo>
                <a:lnTo>
                  <a:pt x="2418" y="490"/>
                </a:lnTo>
                <a:lnTo>
                  <a:pt x="2478" y="472"/>
                </a:lnTo>
                <a:lnTo>
                  <a:pt x="2592" y="432"/>
                </a:lnTo>
                <a:lnTo>
                  <a:pt x="2702" y="390"/>
                </a:lnTo>
                <a:lnTo>
                  <a:pt x="2706" y="388"/>
                </a:lnTo>
                <a:lnTo>
                  <a:pt x="2706" y="0"/>
                </a:lnTo>
                <a:lnTo>
                  <a:pt x="2700" y="0"/>
                </a:lnTo>
                <a:close/>
              </a:path>
            </a:pathLst>
          </a:custGeom>
          <a:solidFill>
            <a:schemeClr val="bg2">
              <a:alpha val="29019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6" name="Freeform 18"/>
          <p:cNvSpPr>
            <a:spLocks/>
          </p:cNvSpPr>
          <p:nvPr/>
        </p:nvSpPr>
        <p:spPr bwMode="hidden">
          <a:xfrm>
            <a:off x="2619375" y="4075113"/>
            <a:ext cx="5545138" cy="850900"/>
          </a:xfrm>
          <a:custGeom>
            <a:avLst/>
            <a:gdLst>
              <a:gd name="T0" fmla="*/ 2147483647 w 5216"/>
              <a:gd name="T1" fmla="*/ 2147483647 h 762"/>
              <a:gd name="T2" fmla="*/ 2147483647 w 5216"/>
              <a:gd name="T3" fmla="*/ 2147483647 h 762"/>
              <a:gd name="T4" fmla="*/ 2147483647 w 5216"/>
              <a:gd name="T5" fmla="*/ 2147483647 h 762"/>
              <a:gd name="T6" fmla="*/ 2147483647 w 5216"/>
              <a:gd name="T7" fmla="*/ 2147483647 h 762"/>
              <a:gd name="T8" fmla="*/ 2147483647 w 5216"/>
              <a:gd name="T9" fmla="*/ 2147483647 h 762"/>
              <a:gd name="T10" fmla="*/ 2147483647 w 5216"/>
              <a:gd name="T11" fmla="*/ 2147483647 h 762"/>
              <a:gd name="T12" fmla="*/ 2147483647 w 5216"/>
              <a:gd name="T13" fmla="*/ 2147483647 h 762"/>
              <a:gd name="T14" fmla="*/ 2147483647 w 5216"/>
              <a:gd name="T15" fmla="*/ 2147483647 h 762"/>
              <a:gd name="T16" fmla="*/ 2147483647 w 5216"/>
              <a:gd name="T17" fmla="*/ 2147483647 h 762"/>
              <a:gd name="T18" fmla="*/ 2147483647 w 5216"/>
              <a:gd name="T19" fmla="*/ 2147483647 h 762"/>
              <a:gd name="T20" fmla="*/ 2147483647 w 5216"/>
              <a:gd name="T21" fmla="*/ 2147483647 h 762"/>
              <a:gd name="T22" fmla="*/ 2147483647 w 5216"/>
              <a:gd name="T23" fmla="*/ 2147483647 h 762"/>
              <a:gd name="T24" fmla="*/ 2147483647 w 5216"/>
              <a:gd name="T25" fmla="*/ 2147483647 h 762"/>
              <a:gd name="T26" fmla="*/ 2147483647 w 5216"/>
              <a:gd name="T27" fmla="*/ 0 h 762"/>
              <a:gd name="T28" fmla="*/ 2147483647 w 5216"/>
              <a:gd name="T29" fmla="*/ 2147483647 h 762"/>
              <a:gd name="T30" fmla="*/ 2147483647 w 5216"/>
              <a:gd name="T31" fmla="*/ 2147483647 h 762"/>
              <a:gd name="T32" fmla="*/ 0 w 5216"/>
              <a:gd name="T33" fmla="*/ 2147483647 h 762"/>
              <a:gd name="T34" fmla="*/ 2147483647 w 5216"/>
              <a:gd name="T35" fmla="*/ 2147483647 h 762"/>
              <a:gd name="T36" fmla="*/ 2147483647 w 5216"/>
              <a:gd name="T37" fmla="*/ 2147483647 h 762"/>
              <a:gd name="T38" fmla="*/ 2147483647 w 5216"/>
              <a:gd name="T39" fmla="*/ 2147483647 h 762"/>
              <a:gd name="T40" fmla="*/ 2147483647 w 5216"/>
              <a:gd name="T41" fmla="*/ 2147483647 h 762"/>
              <a:gd name="T42" fmla="*/ 2147483647 w 5216"/>
              <a:gd name="T43" fmla="*/ 2147483647 h 762"/>
              <a:gd name="T44" fmla="*/ 2147483647 w 5216"/>
              <a:gd name="T45" fmla="*/ 2147483647 h 762"/>
              <a:gd name="T46" fmla="*/ 2147483647 w 5216"/>
              <a:gd name="T47" fmla="*/ 2147483647 h 762"/>
              <a:gd name="T48" fmla="*/ 2147483647 w 5216"/>
              <a:gd name="T49" fmla="*/ 2147483647 h 762"/>
              <a:gd name="T50" fmla="*/ 2147483647 w 5216"/>
              <a:gd name="T51" fmla="*/ 2147483647 h 762"/>
              <a:gd name="T52" fmla="*/ 2147483647 w 5216"/>
              <a:gd name="T53" fmla="*/ 2147483647 h 762"/>
              <a:gd name="T54" fmla="*/ 2147483647 w 5216"/>
              <a:gd name="T55" fmla="*/ 2147483647 h 762"/>
              <a:gd name="T56" fmla="*/ 2147483647 w 5216"/>
              <a:gd name="T57" fmla="*/ 2147483647 h 762"/>
              <a:gd name="T58" fmla="*/ 2147483647 w 5216"/>
              <a:gd name="T59" fmla="*/ 2147483647 h 762"/>
              <a:gd name="T60" fmla="*/ 2147483647 w 5216"/>
              <a:gd name="T61" fmla="*/ 2147483647 h 762"/>
              <a:gd name="T62" fmla="*/ 2147483647 w 5216"/>
              <a:gd name="T63" fmla="*/ 2147483647 h 762"/>
              <a:gd name="T64" fmla="*/ 2147483647 w 5216"/>
              <a:gd name="T65" fmla="*/ 2147483647 h 762"/>
              <a:gd name="T66" fmla="*/ 2147483647 w 5216"/>
              <a:gd name="T67" fmla="*/ 2147483647 h 762"/>
              <a:gd name="T68" fmla="*/ 2147483647 w 5216"/>
              <a:gd name="T69" fmla="*/ 2147483647 h 762"/>
              <a:gd name="T70" fmla="*/ 2147483647 w 5216"/>
              <a:gd name="T71" fmla="*/ 2147483647 h 762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w 5216"/>
              <a:gd name="T109" fmla="*/ 0 h 762"/>
              <a:gd name="T110" fmla="*/ 5216 w 5216"/>
              <a:gd name="T111" fmla="*/ 762 h 762"/>
            </a:gdLst>
            <a:ahLst/>
            <a:cxnLst>
              <a:cxn ang="T72">
                <a:pos x="T0" y="T1"/>
              </a:cxn>
              <a:cxn ang="T73">
                <a:pos x="T2" y="T3"/>
              </a:cxn>
              <a:cxn ang="T74">
                <a:pos x="T4" y="T5"/>
              </a:cxn>
              <a:cxn ang="T75">
                <a:pos x="T6" y="T7"/>
              </a:cxn>
              <a:cxn ang="T76">
                <a:pos x="T8" y="T9"/>
              </a:cxn>
              <a:cxn ang="T77">
                <a:pos x="T10" y="T11"/>
              </a:cxn>
              <a:cxn ang="T78">
                <a:pos x="T12" y="T13"/>
              </a:cxn>
              <a:cxn ang="T79">
                <a:pos x="T14" y="T15"/>
              </a:cxn>
              <a:cxn ang="T80">
                <a:pos x="T16" y="T17"/>
              </a:cxn>
              <a:cxn ang="T81">
                <a:pos x="T18" y="T19"/>
              </a:cxn>
              <a:cxn ang="T82">
                <a:pos x="T20" y="T21"/>
              </a:cxn>
              <a:cxn ang="T83">
                <a:pos x="T22" y="T23"/>
              </a:cxn>
              <a:cxn ang="T84">
                <a:pos x="T24" y="T25"/>
              </a:cxn>
              <a:cxn ang="T85">
                <a:pos x="T26" y="T27"/>
              </a:cxn>
              <a:cxn ang="T86">
                <a:pos x="T28" y="T29"/>
              </a:cxn>
              <a:cxn ang="T87">
                <a:pos x="T30" y="T31"/>
              </a:cxn>
              <a:cxn ang="T88">
                <a:pos x="T32" y="T33"/>
              </a:cxn>
              <a:cxn ang="T89">
                <a:pos x="T34" y="T35"/>
              </a:cxn>
              <a:cxn ang="T90">
                <a:pos x="T36" y="T37"/>
              </a:cxn>
              <a:cxn ang="T91">
                <a:pos x="T38" y="T39"/>
              </a:cxn>
              <a:cxn ang="T92">
                <a:pos x="T40" y="T41"/>
              </a:cxn>
              <a:cxn ang="T93">
                <a:pos x="T42" y="T43"/>
              </a:cxn>
              <a:cxn ang="T94">
                <a:pos x="T44" y="T45"/>
              </a:cxn>
              <a:cxn ang="T95">
                <a:pos x="T46" y="T47"/>
              </a:cxn>
              <a:cxn ang="T96">
                <a:pos x="T48" y="T49"/>
              </a:cxn>
              <a:cxn ang="T97">
                <a:pos x="T50" y="T51"/>
              </a:cxn>
              <a:cxn ang="T98">
                <a:pos x="T52" y="T53"/>
              </a:cxn>
              <a:cxn ang="T99">
                <a:pos x="T54" y="T55"/>
              </a:cxn>
              <a:cxn ang="T100">
                <a:pos x="T56" y="T57"/>
              </a:cxn>
              <a:cxn ang="T101">
                <a:pos x="T58" y="T59"/>
              </a:cxn>
              <a:cxn ang="T102">
                <a:pos x="T60" y="T61"/>
              </a:cxn>
              <a:cxn ang="T103">
                <a:pos x="T62" y="T63"/>
              </a:cxn>
              <a:cxn ang="T104">
                <a:pos x="T64" y="T65"/>
              </a:cxn>
              <a:cxn ang="T105">
                <a:pos x="T66" y="T67"/>
              </a:cxn>
              <a:cxn ang="T106">
                <a:pos x="T68" y="T69"/>
              </a:cxn>
              <a:cxn ang="T107">
                <a:pos x="T70" y="T71"/>
              </a:cxn>
            </a:cxnLst>
            <a:rect l="T108" t="T109" r="T110" b="T111"/>
            <a:pathLst>
              <a:path w="5216" h="762">
                <a:moveTo>
                  <a:pt x="5216" y="714"/>
                </a:moveTo>
                <a:lnTo>
                  <a:pt x="5216" y="714"/>
                </a:lnTo>
                <a:lnTo>
                  <a:pt x="5102" y="700"/>
                </a:lnTo>
                <a:lnTo>
                  <a:pt x="4984" y="686"/>
                </a:lnTo>
                <a:lnTo>
                  <a:pt x="4738" y="652"/>
                </a:lnTo>
                <a:lnTo>
                  <a:pt x="4478" y="610"/>
                </a:lnTo>
                <a:lnTo>
                  <a:pt x="4204" y="564"/>
                </a:lnTo>
                <a:lnTo>
                  <a:pt x="3914" y="508"/>
                </a:lnTo>
                <a:lnTo>
                  <a:pt x="3608" y="446"/>
                </a:lnTo>
                <a:lnTo>
                  <a:pt x="3286" y="374"/>
                </a:lnTo>
                <a:lnTo>
                  <a:pt x="2946" y="296"/>
                </a:lnTo>
                <a:lnTo>
                  <a:pt x="2812" y="266"/>
                </a:lnTo>
                <a:lnTo>
                  <a:pt x="2682" y="236"/>
                </a:lnTo>
                <a:lnTo>
                  <a:pt x="2556" y="210"/>
                </a:lnTo>
                <a:lnTo>
                  <a:pt x="2430" y="184"/>
                </a:lnTo>
                <a:lnTo>
                  <a:pt x="2308" y="162"/>
                </a:lnTo>
                <a:lnTo>
                  <a:pt x="2190" y="140"/>
                </a:lnTo>
                <a:lnTo>
                  <a:pt x="2074" y="120"/>
                </a:lnTo>
                <a:lnTo>
                  <a:pt x="1960" y="102"/>
                </a:lnTo>
                <a:lnTo>
                  <a:pt x="1850" y="86"/>
                </a:lnTo>
                <a:lnTo>
                  <a:pt x="1740" y="72"/>
                </a:lnTo>
                <a:lnTo>
                  <a:pt x="1532" y="46"/>
                </a:lnTo>
                <a:lnTo>
                  <a:pt x="1334" y="28"/>
                </a:lnTo>
                <a:lnTo>
                  <a:pt x="1148" y="14"/>
                </a:lnTo>
                <a:lnTo>
                  <a:pt x="970" y="4"/>
                </a:lnTo>
                <a:lnTo>
                  <a:pt x="802" y="0"/>
                </a:lnTo>
                <a:lnTo>
                  <a:pt x="644" y="0"/>
                </a:lnTo>
                <a:lnTo>
                  <a:pt x="496" y="4"/>
                </a:lnTo>
                <a:lnTo>
                  <a:pt x="358" y="10"/>
                </a:lnTo>
                <a:lnTo>
                  <a:pt x="230" y="20"/>
                </a:lnTo>
                <a:lnTo>
                  <a:pt x="110" y="32"/>
                </a:lnTo>
                <a:lnTo>
                  <a:pt x="0" y="48"/>
                </a:lnTo>
                <a:lnTo>
                  <a:pt x="154" y="66"/>
                </a:lnTo>
                <a:lnTo>
                  <a:pt x="314" y="86"/>
                </a:lnTo>
                <a:lnTo>
                  <a:pt x="480" y="112"/>
                </a:lnTo>
                <a:lnTo>
                  <a:pt x="652" y="140"/>
                </a:lnTo>
                <a:lnTo>
                  <a:pt x="830" y="174"/>
                </a:lnTo>
                <a:lnTo>
                  <a:pt x="1014" y="210"/>
                </a:lnTo>
                <a:lnTo>
                  <a:pt x="1206" y="250"/>
                </a:lnTo>
                <a:lnTo>
                  <a:pt x="1402" y="296"/>
                </a:lnTo>
                <a:lnTo>
                  <a:pt x="1756" y="378"/>
                </a:lnTo>
                <a:lnTo>
                  <a:pt x="2092" y="450"/>
                </a:lnTo>
                <a:lnTo>
                  <a:pt x="2408" y="516"/>
                </a:lnTo>
                <a:lnTo>
                  <a:pt x="2562" y="544"/>
                </a:lnTo>
                <a:lnTo>
                  <a:pt x="2708" y="572"/>
                </a:lnTo>
                <a:lnTo>
                  <a:pt x="2852" y="598"/>
                </a:lnTo>
                <a:lnTo>
                  <a:pt x="2992" y="620"/>
                </a:lnTo>
                <a:lnTo>
                  <a:pt x="3128" y="642"/>
                </a:lnTo>
                <a:lnTo>
                  <a:pt x="3260" y="662"/>
                </a:lnTo>
                <a:lnTo>
                  <a:pt x="3388" y="678"/>
                </a:lnTo>
                <a:lnTo>
                  <a:pt x="3512" y="694"/>
                </a:lnTo>
                <a:lnTo>
                  <a:pt x="3632" y="708"/>
                </a:lnTo>
                <a:lnTo>
                  <a:pt x="3750" y="722"/>
                </a:lnTo>
                <a:lnTo>
                  <a:pt x="3864" y="732"/>
                </a:lnTo>
                <a:lnTo>
                  <a:pt x="3974" y="740"/>
                </a:lnTo>
                <a:lnTo>
                  <a:pt x="4080" y="748"/>
                </a:lnTo>
                <a:lnTo>
                  <a:pt x="4184" y="754"/>
                </a:lnTo>
                <a:lnTo>
                  <a:pt x="4286" y="758"/>
                </a:lnTo>
                <a:lnTo>
                  <a:pt x="4384" y="762"/>
                </a:lnTo>
                <a:lnTo>
                  <a:pt x="4478" y="762"/>
                </a:lnTo>
                <a:lnTo>
                  <a:pt x="4570" y="762"/>
                </a:lnTo>
                <a:lnTo>
                  <a:pt x="4660" y="760"/>
                </a:lnTo>
                <a:lnTo>
                  <a:pt x="4746" y="758"/>
                </a:lnTo>
                <a:lnTo>
                  <a:pt x="4830" y="754"/>
                </a:lnTo>
                <a:lnTo>
                  <a:pt x="4912" y="748"/>
                </a:lnTo>
                <a:lnTo>
                  <a:pt x="4992" y="740"/>
                </a:lnTo>
                <a:lnTo>
                  <a:pt x="5068" y="732"/>
                </a:lnTo>
                <a:lnTo>
                  <a:pt x="5144" y="724"/>
                </a:lnTo>
                <a:lnTo>
                  <a:pt x="5216" y="714"/>
                </a:lnTo>
                <a:close/>
              </a:path>
            </a:pathLst>
          </a:custGeom>
          <a:solidFill>
            <a:schemeClr val="bg2">
              <a:alpha val="39999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7" name="Freeform 22"/>
          <p:cNvSpPr>
            <a:spLocks/>
          </p:cNvSpPr>
          <p:nvPr/>
        </p:nvSpPr>
        <p:spPr bwMode="hidden">
          <a:xfrm>
            <a:off x="2828925" y="4087813"/>
            <a:ext cx="5467350" cy="774700"/>
          </a:xfrm>
          <a:custGeom>
            <a:avLst/>
            <a:gdLst>
              <a:gd name="T0" fmla="*/ 0 w 5144"/>
              <a:gd name="T1" fmla="*/ 2147483647 h 694"/>
              <a:gd name="T2" fmla="*/ 0 w 5144"/>
              <a:gd name="T3" fmla="*/ 2147483647 h 694"/>
              <a:gd name="T4" fmla="*/ 2147483647 w 5144"/>
              <a:gd name="T5" fmla="*/ 2147483647 h 694"/>
              <a:gd name="T6" fmla="*/ 2147483647 w 5144"/>
              <a:gd name="T7" fmla="*/ 2147483647 h 694"/>
              <a:gd name="T8" fmla="*/ 2147483647 w 5144"/>
              <a:gd name="T9" fmla="*/ 2147483647 h 694"/>
              <a:gd name="T10" fmla="*/ 2147483647 w 5144"/>
              <a:gd name="T11" fmla="*/ 2147483647 h 694"/>
              <a:gd name="T12" fmla="*/ 2147483647 w 5144"/>
              <a:gd name="T13" fmla="*/ 2147483647 h 694"/>
              <a:gd name="T14" fmla="*/ 2147483647 w 5144"/>
              <a:gd name="T15" fmla="*/ 2147483647 h 694"/>
              <a:gd name="T16" fmla="*/ 2147483647 w 5144"/>
              <a:gd name="T17" fmla="*/ 2147483647 h 694"/>
              <a:gd name="T18" fmla="*/ 2147483647 w 5144"/>
              <a:gd name="T19" fmla="*/ 2147483647 h 694"/>
              <a:gd name="T20" fmla="*/ 2147483647 w 5144"/>
              <a:gd name="T21" fmla="*/ 2147483647 h 694"/>
              <a:gd name="T22" fmla="*/ 2147483647 w 5144"/>
              <a:gd name="T23" fmla="*/ 2147483647 h 694"/>
              <a:gd name="T24" fmla="*/ 2147483647 w 5144"/>
              <a:gd name="T25" fmla="*/ 0 h 694"/>
              <a:gd name="T26" fmla="*/ 2147483647 w 5144"/>
              <a:gd name="T27" fmla="*/ 2147483647 h 694"/>
              <a:gd name="T28" fmla="*/ 2147483647 w 5144"/>
              <a:gd name="T29" fmla="*/ 2147483647 h 694"/>
              <a:gd name="T30" fmla="*/ 2147483647 w 5144"/>
              <a:gd name="T31" fmla="*/ 2147483647 h 694"/>
              <a:gd name="T32" fmla="*/ 2147483647 w 5144"/>
              <a:gd name="T33" fmla="*/ 2147483647 h 694"/>
              <a:gd name="T34" fmla="*/ 2147483647 w 5144"/>
              <a:gd name="T35" fmla="*/ 2147483647 h 694"/>
              <a:gd name="T36" fmla="*/ 2147483647 w 5144"/>
              <a:gd name="T37" fmla="*/ 2147483647 h 694"/>
              <a:gd name="T38" fmla="*/ 2147483647 w 5144"/>
              <a:gd name="T39" fmla="*/ 2147483647 h 694"/>
              <a:gd name="T40" fmla="*/ 2147483647 w 5144"/>
              <a:gd name="T41" fmla="*/ 2147483647 h 694"/>
              <a:gd name="T42" fmla="*/ 2147483647 w 5144"/>
              <a:gd name="T43" fmla="*/ 2147483647 h 694"/>
              <a:gd name="T44" fmla="*/ 2147483647 w 5144"/>
              <a:gd name="T45" fmla="*/ 2147483647 h 694"/>
              <a:gd name="T46" fmla="*/ 2147483647 w 5144"/>
              <a:gd name="T47" fmla="*/ 2147483647 h 694"/>
              <a:gd name="T48" fmla="*/ 2147483647 w 5144"/>
              <a:gd name="T49" fmla="*/ 2147483647 h 694"/>
              <a:gd name="T50" fmla="*/ 2147483647 w 5144"/>
              <a:gd name="T51" fmla="*/ 2147483647 h 694"/>
              <a:gd name="T52" fmla="*/ 2147483647 w 5144"/>
              <a:gd name="T53" fmla="*/ 2147483647 h 694"/>
              <a:gd name="T54" fmla="*/ 2147483647 w 5144"/>
              <a:gd name="T55" fmla="*/ 2147483647 h 694"/>
              <a:gd name="T56" fmla="*/ 2147483647 w 5144"/>
              <a:gd name="T57" fmla="*/ 2147483647 h 694"/>
              <a:gd name="T58" fmla="*/ 2147483647 w 5144"/>
              <a:gd name="T59" fmla="*/ 2147483647 h 694"/>
              <a:gd name="T60" fmla="*/ 2147483647 w 5144"/>
              <a:gd name="T61" fmla="*/ 2147483647 h 694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w 5144"/>
              <a:gd name="T94" fmla="*/ 0 h 694"/>
              <a:gd name="T95" fmla="*/ 5144 w 5144"/>
              <a:gd name="T96" fmla="*/ 694 h 694"/>
            </a:gdLst>
            <a:ahLst/>
            <a:cxnLst>
              <a:cxn ang="T62">
                <a:pos x="T0" y="T1"/>
              </a:cxn>
              <a:cxn ang="T63">
                <a:pos x="T2" y="T3"/>
              </a:cxn>
              <a:cxn ang="T64">
                <a:pos x="T4" y="T5"/>
              </a:cxn>
              <a:cxn ang="T65">
                <a:pos x="T6" y="T7"/>
              </a:cxn>
              <a:cxn ang="T66">
                <a:pos x="T8" y="T9"/>
              </a:cxn>
              <a:cxn ang="T67">
                <a:pos x="T10" y="T11"/>
              </a:cxn>
              <a:cxn ang="T68">
                <a:pos x="T12" y="T13"/>
              </a:cxn>
              <a:cxn ang="T69">
                <a:pos x="T14" y="T15"/>
              </a:cxn>
              <a:cxn ang="T70">
                <a:pos x="T16" y="T17"/>
              </a:cxn>
              <a:cxn ang="T71">
                <a:pos x="T18" y="T19"/>
              </a:cxn>
              <a:cxn ang="T72">
                <a:pos x="T20" y="T21"/>
              </a:cxn>
              <a:cxn ang="T73">
                <a:pos x="T22" y="T23"/>
              </a:cxn>
              <a:cxn ang="T74">
                <a:pos x="T24" y="T25"/>
              </a:cxn>
              <a:cxn ang="T75">
                <a:pos x="T26" y="T27"/>
              </a:cxn>
              <a:cxn ang="T76">
                <a:pos x="T28" y="T29"/>
              </a:cxn>
              <a:cxn ang="T77">
                <a:pos x="T30" y="T31"/>
              </a:cxn>
              <a:cxn ang="T78">
                <a:pos x="T32" y="T33"/>
              </a:cxn>
              <a:cxn ang="T79">
                <a:pos x="T34" y="T35"/>
              </a:cxn>
              <a:cxn ang="T80">
                <a:pos x="T36" y="T37"/>
              </a:cxn>
              <a:cxn ang="T81">
                <a:pos x="T38" y="T39"/>
              </a:cxn>
              <a:cxn ang="T82">
                <a:pos x="T40" y="T41"/>
              </a:cxn>
              <a:cxn ang="T83">
                <a:pos x="T42" y="T43"/>
              </a:cxn>
              <a:cxn ang="T84">
                <a:pos x="T44" y="T45"/>
              </a:cxn>
              <a:cxn ang="T85">
                <a:pos x="T46" y="T47"/>
              </a:cxn>
              <a:cxn ang="T86">
                <a:pos x="T48" y="T49"/>
              </a:cxn>
              <a:cxn ang="T87">
                <a:pos x="T50" y="T51"/>
              </a:cxn>
              <a:cxn ang="T88">
                <a:pos x="T52" y="T53"/>
              </a:cxn>
              <a:cxn ang="T89">
                <a:pos x="T54" y="T55"/>
              </a:cxn>
              <a:cxn ang="T90">
                <a:pos x="T56" y="T57"/>
              </a:cxn>
              <a:cxn ang="T91">
                <a:pos x="T58" y="T59"/>
              </a:cxn>
              <a:cxn ang="T92">
                <a:pos x="T60" y="T61"/>
              </a:cxn>
            </a:cxnLst>
            <a:rect l="T93" t="T94" r="T95" b="T96"/>
            <a:pathLst>
              <a:path w="5144" h="694">
                <a:moveTo>
                  <a:pt x="0" y="70"/>
                </a:moveTo>
                <a:lnTo>
                  <a:pt x="0" y="70"/>
                </a:lnTo>
                <a:lnTo>
                  <a:pt x="18" y="66"/>
                </a:lnTo>
                <a:lnTo>
                  <a:pt x="72" y="56"/>
                </a:lnTo>
                <a:lnTo>
                  <a:pt x="164" y="42"/>
                </a:lnTo>
                <a:lnTo>
                  <a:pt x="224" y="34"/>
                </a:lnTo>
                <a:lnTo>
                  <a:pt x="294" y="26"/>
                </a:lnTo>
                <a:lnTo>
                  <a:pt x="372" y="20"/>
                </a:lnTo>
                <a:lnTo>
                  <a:pt x="462" y="14"/>
                </a:lnTo>
                <a:lnTo>
                  <a:pt x="560" y="8"/>
                </a:lnTo>
                <a:lnTo>
                  <a:pt x="670" y="4"/>
                </a:lnTo>
                <a:lnTo>
                  <a:pt x="790" y="2"/>
                </a:lnTo>
                <a:lnTo>
                  <a:pt x="920" y="0"/>
                </a:lnTo>
                <a:lnTo>
                  <a:pt x="1060" y="2"/>
                </a:lnTo>
                <a:lnTo>
                  <a:pt x="1210" y="6"/>
                </a:lnTo>
                <a:lnTo>
                  <a:pt x="1372" y="14"/>
                </a:lnTo>
                <a:lnTo>
                  <a:pt x="1544" y="24"/>
                </a:lnTo>
                <a:lnTo>
                  <a:pt x="1726" y="40"/>
                </a:lnTo>
                <a:lnTo>
                  <a:pt x="1920" y="58"/>
                </a:lnTo>
                <a:lnTo>
                  <a:pt x="2126" y="80"/>
                </a:lnTo>
                <a:lnTo>
                  <a:pt x="2342" y="106"/>
                </a:lnTo>
                <a:lnTo>
                  <a:pt x="2570" y="138"/>
                </a:lnTo>
                <a:lnTo>
                  <a:pt x="2808" y="174"/>
                </a:lnTo>
                <a:lnTo>
                  <a:pt x="3058" y="216"/>
                </a:lnTo>
                <a:lnTo>
                  <a:pt x="3320" y="266"/>
                </a:lnTo>
                <a:lnTo>
                  <a:pt x="3594" y="320"/>
                </a:lnTo>
                <a:lnTo>
                  <a:pt x="3880" y="380"/>
                </a:lnTo>
                <a:lnTo>
                  <a:pt x="4178" y="448"/>
                </a:lnTo>
                <a:lnTo>
                  <a:pt x="4488" y="522"/>
                </a:lnTo>
                <a:lnTo>
                  <a:pt x="4810" y="604"/>
                </a:lnTo>
                <a:lnTo>
                  <a:pt x="5144" y="694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8" name="Freeform 26"/>
          <p:cNvSpPr>
            <a:spLocks/>
          </p:cNvSpPr>
          <p:nvPr/>
        </p:nvSpPr>
        <p:spPr bwMode="hidden">
          <a:xfrm>
            <a:off x="5610225" y="4073525"/>
            <a:ext cx="3306763" cy="652463"/>
          </a:xfrm>
          <a:custGeom>
            <a:avLst/>
            <a:gdLst>
              <a:gd name="T0" fmla="*/ 0 w 3112"/>
              <a:gd name="T1" fmla="*/ 2147483647 h 584"/>
              <a:gd name="T2" fmla="*/ 0 w 3112"/>
              <a:gd name="T3" fmla="*/ 2147483647 h 584"/>
              <a:gd name="T4" fmla="*/ 2147483647 w 3112"/>
              <a:gd name="T5" fmla="*/ 2147483647 h 584"/>
              <a:gd name="T6" fmla="*/ 2147483647 w 3112"/>
              <a:gd name="T7" fmla="*/ 2147483647 h 584"/>
              <a:gd name="T8" fmla="*/ 2147483647 w 3112"/>
              <a:gd name="T9" fmla="*/ 2147483647 h 584"/>
              <a:gd name="T10" fmla="*/ 2147483647 w 3112"/>
              <a:gd name="T11" fmla="*/ 2147483647 h 584"/>
              <a:gd name="T12" fmla="*/ 2147483647 w 3112"/>
              <a:gd name="T13" fmla="*/ 2147483647 h 584"/>
              <a:gd name="T14" fmla="*/ 2147483647 w 3112"/>
              <a:gd name="T15" fmla="*/ 2147483647 h 584"/>
              <a:gd name="T16" fmla="*/ 2147483647 w 3112"/>
              <a:gd name="T17" fmla="*/ 2147483647 h 584"/>
              <a:gd name="T18" fmla="*/ 2147483647 w 3112"/>
              <a:gd name="T19" fmla="*/ 2147483647 h 584"/>
              <a:gd name="T20" fmla="*/ 2147483647 w 3112"/>
              <a:gd name="T21" fmla="*/ 2147483647 h 584"/>
              <a:gd name="T22" fmla="*/ 2147483647 w 3112"/>
              <a:gd name="T23" fmla="*/ 2147483647 h 584"/>
              <a:gd name="T24" fmla="*/ 2147483647 w 3112"/>
              <a:gd name="T25" fmla="*/ 2147483647 h 584"/>
              <a:gd name="T26" fmla="*/ 2147483647 w 3112"/>
              <a:gd name="T27" fmla="*/ 2147483647 h 584"/>
              <a:gd name="T28" fmla="*/ 2147483647 w 3112"/>
              <a:gd name="T29" fmla="*/ 2147483647 h 584"/>
              <a:gd name="T30" fmla="*/ 2147483647 w 3112"/>
              <a:gd name="T31" fmla="*/ 2147483647 h 584"/>
              <a:gd name="T32" fmla="*/ 2147483647 w 3112"/>
              <a:gd name="T33" fmla="*/ 2147483647 h 584"/>
              <a:gd name="T34" fmla="*/ 2147483647 w 3112"/>
              <a:gd name="T35" fmla="*/ 2147483647 h 584"/>
              <a:gd name="T36" fmla="*/ 2147483647 w 3112"/>
              <a:gd name="T37" fmla="*/ 2147483647 h 584"/>
              <a:gd name="T38" fmla="*/ 2147483647 w 3112"/>
              <a:gd name="T39" fmla="*/ 0 h 584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w 3112"/>
              <a:gd name="T61" fmla="*/ 0 h 584"/>
              <a:gd name="T62" fmla="*/ 3112 w 3112"/>
              <a:gd name="T63" fmla="*/ 584 h 584"/>
            </a:gdLst>
            <a:ahLst/>
            <a:cxnLst>
              <a:cxn ang="T40">
                <a:pos x="T0" y="T1"/>
              </a:cxn>
              <a:cxn ang="T41">
                <a:pos x="T2" y="T3"/>
              </a:cxn>
              <a:cxn ang="T42">
                <a:pos x="T4" y="T5"/>
              </a:cxn>
              <a:cxn ang="T43">
                <a:pos x="T6" y="T7"/>
              </a:cxn>
              <a:cxn ang="T44">
                <a:pos x="T8" y="T9"/>
              </a:cxn>
              <a:cxn ang="T45">
                <a:pos x="T10" y="T11"/>
              </a:cxn>
              <a:cxn ang="T46">
                <a:pos x="T12" y="T13"/>
              </a:cxn>
              <a:cxn ang="T47">
                <a:pos x="T14" y="T15"/>
              </a:cxn>
              <a:cxn ang="T48">
                <a:pos x="T16" y="T17"/>
              </a:cxn>
              <a:cxn ang="T49">
                <a:pos x="T18" y="T19"/>
              </a:cxn>
              <a:cxn ang="T50">
                <a:pos x="T20" y="T21"/>
              </a:cxn>
              <a:cxn ang="T51">
                <a:pos x="T22" y="T23"/>
              </a:cxn>
              <a:cxn ang="T52">
                <a:pos x="T24" y="T25"/>
              </a:cxn>
              <a:cxn ang="T53">
                <a:pos x="T26" y="T27"/>
              </a:cxn>
              <a:cxn ang="T54">
                <a:pos x="T28" y="T29"/>
              </a:cxn>
              <a:cxn ang="T55">
                <a:pos x="T30" y="T31"/>
              </a:cxn>
              <a:cxn ang="T56">
                <a:pos x="T32" y="T33"/>
              </a:cxn>
              <a:cxn ang="T57">
                <a:pos x="T34" y="T35"/>
              </a:cxn>
              <a:cxn ang="T58">
                <a:pos x="T36" y="T37"/>
              </a:cxn>
              <a:cxn ang="T59">
                <a:pos x="T38" y="T39"/>
              </a:cxn>
            </a:cxnLst>
            <a:rect l="T60" t="T61" r="T62" b="T63"/>
            <a:pathLst>
              <a:path w="3112" h="584">
                <a:moveTo>
                  <a:pt x="0" y="584"/>
                </a:moveTo>
                <a:lnTo>
                  <a:pt x="0" y="584"/>
                </a:lnTo>
                <a:lnTo>
                  <a:pt x="90" y="560"/>
                </a:lnTo>
                <a:lnTo>
                  <a:pt x="336" y="498"/>
                </a:lnTo>
                <a:lnTo>
                  <a:pt x="506" y="456"/>
                </a:lnTo>
                <a:lnTo>
                  <a:pt x="702" y="410"/>
                </a:lnTo>
                <a:lnTo>
                  <a:pt x="920" y="360"/>
                </a:lnTo>
                <a:lnTo>
                  <a:pt x="1154" y="306"/>
                </a:lnTo>
                <a:lnTo>
                  <a:pt x="1402" y="254"/>
                </a:lnTo>
                <a:lnTo>
                  <a:pt x="1656" y="202"/>
                </a:lnTo>
                <a:lnTo>
                  <a:pt x="1916" y="154"/>
                </a:lnTo>
                <a:lnTo>
                  <a:pt x="2174" y="108"/>
                </a:lnTo>
                <a:lnTo>
                  <a:pt x="2302" y="88"/>
                </a:lnTo>
                <a:lnTo>
                  <a:pt x="2426" y="68"/>
                </a:lnTo>
                <a:lnTo>
                  <a:pt x="2550" y="52"/>
                </a:lnTo>
                <a:lnTo>
                  <a:pt x="2670" y="36"/>
                </a:lnTo>
                <a:lnTo>
                  <a:pt x="2788" y="24"/>
                </a:lnTo>
                <a:lnTo>
                  <a:pt x="2900" y="14"/>
                </a:lnTo>
                <a:lnTo>
                  <a:pt x="3008" y="6"/>
                </a:lnTo>
                <a:lnTo>
                  <a:pt x="3112" y="0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ru-RU"/>
          </a:p>
        </p:txBody>
      </p:sp>
      <p:sp useBgFill="1">
        <p:nvSpPr>
          <p:cNvPr id="9" name="Freeform 10"/>
          <p:cNvSpPr>
            <a:spLocks/>
          </p:cNvSpPr>
          <p:nvPr/>
        </p:nvSpPr>
        <p:spPr bwMode="hidden">
          <a:xfrm>
            <a:off x="211138" y="4059238"/>
            <a:ext cx="8723312" cy="1328737"/>
          </a:xfrm>
          <a:custGeom>
            <a:avLst/>
            <a:gdLst>
              <a:gd name="T0" fmla="*/ 2147483647 w 8196"/>
              <a:gd name="T1" fmla="*/ 2147483647 h 1192"/>
              <a:gd name="T2" fmla="*/ 2147483647 w 8196"/>
              <a:gd name="T3" fmla="*/ 2147483647 h 1192"/>
              <a:gd name="T4" fmla="*/ 2147483647 w 8196"/>
              <a:gd name="T5" fmla="*/ 2147483647 h 1192"/>
              <a:gd name="T6" fmla="*/ 2147483647 w 8196"/>
              <a:gd name="T7" fmla="*/ 2147483647 h 1192"/>
              <a:gd name="T8" fmla="*/ 2147483647 w 8196"/>
              <a:gd name="T9" fmla="*/ 2147483647 h 1192"/>
              <a:gd name="T10" fmla="*/ 2147483647 w 8196"/>
              <a:gd name="T11" fmla="*/ 2147483647 h 1192"/>
              <a:gd name="T12" fmla="*/ 2147483647 w 8196"/>
              <a:gd name="T13" fmla="*/ 2147483647 h 1192"/>
              <a:gd name="T14" fmla="*/ 2147483647 w 8196"/>
              <a:gd name="T15" fmla="*/ 2147483647 h 1192"/>
              <a:gd name="T16" fmla="*/ 2147483647 w 8196"/>
              <a:gd name="T17" fmla="*/ 2147483647 h 1192"/>
              <a:gd name="T18" fmla="*/ 2147483647 w 8196"/>
              <a:gd name="T19" fmla="*/ 2147483647 h 1192"/>
              <a:gd name="T20" fmla="*/ 2147483647 w 8196"/>
              <a:gd name="T21" fmla="*/ 2147483647 h 1192"/>
              <a:gd name="T22" fmla="*/ 2147483647 w 8196"/>
              <a:gd name="T23" fmla="*/ 2147483647 h 1192"/>
              <a:gd name="T24" fmla="*/ 2147483647 w 8196"/>
              <a:gd name="T25" fmla="*/ 2147483647 h 1192"/>
              <a:gd name="T26" fmla="*/ 2147483647 w 8196"/>
              <a:gd name="T27" fmla="*/ 2147483647 h 1192"/>
              <a:gd name="T28" fmla="*/ 2147483647 w 8196"/>
              <a:gd name="T29" fmla="*/ 2147483647 h 1192"/>
              <a:gd name="T30" fmla="*/ 2147483647 w 8196"/>
              <a:gd name="T31" fmla="*/ 2147483647 h 1192"/>
              <a:gd name="T32" fmla="*/ 2147483647 w 8196"/>
              <a:gd name="T33" fmla="*/ 2147483647 h 1192"/>
              <a:gd name="T34" fmla="*/ 2147483647 w 8196"/>
              <a:gd name="T35" fmla="*/ 2147483647 h 1192"/>
              <a:gd name="T36" fmla="*/ 2147483647 w 8196"/>
              <a:gd name="T37" fmla="*/ 2147483647 h 1192"/>
              <a:gd name="T38" fmla="*/ 2147483647 w 8196"/>
              <a:gd name="T39" fmla="*/ 2147483647 h 1192"/>
              <a:gd name="T40" fmla="*/ 2147483647 w 8196"/>
              <a:gd name="T41" fmla="*/ 2147483647 h 1192"/>
              <a:gd name="T42" fmla="*/ 2147483647 w 8196"/>
              <a:gd name="T43" fmla="*/ 2147483647 h 1192"/>
              <a:gd name="T44" fmla="*/ 2147483647 w 8196"/>
              <a:gd name="T45" fmla="*/ 0 h 1192"/>
              <a:gd name="T46" fmla="*/ 2147483647 w 8196"/>
              <a:gd name="T47" fmla="*/ 2147483647 h 1192"/>
              <a:gd name="T48" fmla="*/ 2147483647 w 8196"/>
              <a:gd name="T49" fmla="*/ 2147483647 h 1192"/>
              <a:gd name="T50" fmla="*/ 2147483647 w 8196"/>
              <a:gd name="T51" fmla="*/ 2147483647 h 1192"/>
              <a:gd name="T52" fmla="*/ 2147483647 w 8196"/>
              <a:gd name="T53" fmla="*/ 2147483647 h 1192"/>
              <a:gd name="T54" fmla="*/ 2147483647 w 8196"/>
              <a:gd name="T55" fmla="*/ 2147483647 h 1192"/>
              <a:gd name="T56" fmla="*/ 2147483647 w 8196"/>
              <a:gd name="T57" fmla="*/ 2147483647 h 1192"/>
              <a:gd name="T58" fmla="*/ 2147483647 w 8196"/>
              <a:gd name="T59" fmla="*/ 2147483647 h 1192"/>
              <a:gd name="T60" fmla="*/ 2147483647 w 8196"/>
              <a:gd name="T61" fmla="*/ 2147483647 h 1192"/>
              <a:gd name="T62" fmla="*/ 0 w 8196"/>
              <a:gd name="T63" fmla="*/ 2147483647 h 1192"/>
              <a:gd name="T64" fmla="*/ 2147483647 w 8196"/>
              <a:gd name="T65" fmla="*/ 2147483647 h 1192"/>
              <a:gd name="T66" fmla="*/ 2147483647 w 8196"/>
              <a:gd name="T67" fmla="*/ 2147483647 h 1192"/>
              <a:gd name="T68" fmla="*/ 2147483647 w 8196"/>
              <a:gd name="T69" fmla="*/ 2147483647 h 1192"/>
              <a:gd name="T70" fmla="*/ 2147483647 w 8196"/>
              <a:gd name="T71" fmla="*/ 2147483647 h 1192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w 8196"/>
              <a:gd name="T109" fmla="*/ 0 h 1192"/>
              <a:gd name="T110" fmla="*/ 8196 w 8196"/>
              <a:gd name="T111" fmla="*/ 1192 h 1192"/>
            </a:gdLst>
            <a:ahLst/>
            <a:cxnLst>
              <a:cxn ang="T72">
                <a:pos x="T0" y="T1"/>
              </a:cxn>
              <a:cxn ang="T73">
                <a:pos x="T2" y="T3"/>
              </a:cxn>
              <a:cxn ang="T74">
                <a:pos x="T4" y="T5"/>
              </a:cxn>
              <a:cxn ang="T75">
                <a:pos x="T6" y="T7"/>
              </a:cxn>
              <a:cxn ang="T76">
                <a:pos x="T8" y="T9"/>
              </a:cxn>
              <a:cxn ang="T77">
                <a:pos x="T10" y="T11"/>
              </a:cxn>
              <a:cxn ang="T78">
                <a:pos x="T12" y="T13"/>
              </a:cxn>
              <a:cxn ang="T79">
                <a:pos x="T14" y="T15"/>
              </a:cxn>
              <a:cxn ang="T80">
                <a:pos x="T16" y="T17"/>
              </a:cxn>
              <a:cxn ang="T81">
                <a:pos x="T18" y="T19"/>
              </a:cxn>
              <a:cxn ang="T82">
                <a:pos x="T20" y="T21"/>
              </a:cxn>
              <a:cxn ang="T83">
                <a:pos x="T22" y="T23"/>
              </a:cxn>
              <a:cxn ang="T84">
                <a:pos x="T24" y="T25"/>
              </a:cxn>
              <a:cxn ang="T85">
                <a:pos x="T26" y="T27"/>
              </a:cxn>
              <a:cxn ang="T86">
                <a:pos x="T28" y="T29"/>
              </a:cxn>
              <a:cxn ang="T87">
                <a:pos x="T30" y="T31"/>
              </a:cxn>
              <a:cxn ang="T88">
                <a:pos x="T32" y="T33"/>
              </a:cxn>
              <a:cxn ang="T89">
                <a:pos x="T34" y="T35"/>
              </a:cxn>
              <a:cxn ang="T90">
                <a:pos x="T36" y="T37"/>
              </a:cxn>
              <a:cxn ang="T91">
                <a:pos x="T38" y="T39"/>
              </a:cxn>
              <a:cxn ang="T92">
                <a:pos x="T40" y="T41"/>
              </a:cxn>
              <a:cxn ang="T93">
                <a:pos x="T42" y="T43"/>
              </a:cxn>
              <a:cxn ang="T94">
                <a:pos x="T44" y="T45"/>
              </a:cxn>
              <a:cxn ang="T95">
                <a:pos x="T46" y="T47"/>
              </a:cxn>
              <a:cxn ang="T96">
                <a:pos x="T48" y="T49"/>
              </a:cxn>
              <a:cxn ang="T97">
                <a:pos x="T50" y="T51"/>
              </a:cxn>
              <a:cxn ang="T98">
                <a:pos x="T52" y="T53"/>
              </a:cxn>
              <a:cxn ang="T99">
                <a:pos x="T54" y="T55"/>
              </a:cxn>
              <a:cxn ang="T100">
                <a:pos x="T56" y="T57"/>
              </a:cxn>
              <a:cxn ang="T101">
                <a:pos x="T58" y="T59"/>
              </a:cxn>
              <a:cxn ang="T102">
                <a:pos x="T60" y="T61"/>
              </a:cxn>
              <a:cxn ang="T103">
                <a:pos x="T62" y="T63"/>
              </a:cxn>
              <a:cxn ang="T104">
                <a:pos x="T64" y="T65"/>
              </a:cxn>
              <a:cxn ang="T105">
                <a:pos x="T66" y="T67"/>
              </a:cxn>
              <a:cxn ang="T106">
                <a:pos x="T68" y="T69"/>
              </a:cxn>
              <a:cxn ang="T107">
                <a:pos x="T70" y="T71"/>
              </a:cxn>
            </a:cxnLst>
            <a:rect l="T108" t="T109" r="T110" b="T111"/>
            <a:pathLst>
              <a:path w="8196" h="1192">
                <a:moveTo>
                  <a:pt x="8192" y="512"/>
                </a:moveTo>
                <a:lnTo>
                  <a:pt x="8192" y="512"/>
                </a:lnTo>
                <a:lnTo>
                  <a:pt x="8116" y="542"/>
                </a:lnTo>
                <a:lnTo>
                  <a:pt x="8040" y="570"/>
                </a:lnTo>
                <a:lnTo>
                  <a:pt x="7960" y="596"/>
                </a:lnTo>
                <a:lnTo>
                  <a:pt x="7878" y="620"/>
                </a:lnTo>
                <a:lnTo>
                  <a:pt x="7794" y="644"/>
                </a:lnTo>
                <a:lnTo>
                  <a:pt x="7706" y="666"/>
                </a:lnTo>
                <a:lnTo>
                  <a:pt x="7616" y="684"/>
                </a:lnTo>
                <a:lnTo>
                  <a:pt x="7522" y="702"/>
                </a:lnTo>
                <a:lnTo>
                  <a:pt x="7424" y="718"/>
                </a:lnTo>
                <a:lnTo>
                  <a:pt x="7322" y="730"/>
                </a:lnTo>
                <a:lnTo>
                  <a:pt x="7216" y="742"/>
                </a:lnTo>
                <a:lnTo>
                  <a:pt x="7106" y="750"/>
                </a:lnTo>
                <a:lnTo>
                  <a:pt x="6992" y="758"/>
                </a:lnTo>
                <a:lnTo>
                  <a:pt x="6872" y="762"/>
                </a:lnTo>
                <a:lnTo>
                  <a:pt x="6748" y="762"/>
                </a:lnTo>
                <a:lnTo>
                  <a:pt x="6618" y="760"/>
                </a:lnTo>
                <a:lnTo>
                  <a:pt x="6482" y="756"/>
                </a:lnTo>
                <a:lnTo>
                  <a:pt x="6342" y="750"/>
                </a:lnTo>
                <a:lnTo>
                  <a:pt x="6196" y="740"/>
                </a:lnTo>
                <a:lnTo>
                  <a:pt x="6042" y="726"/>
                </a:lnTo>
                <a:lnTo>
                  <a:pt x="5882" y="710"/>
                </a:lnTo>
                <a:lnTo>
                  <a:pt x="5716" y="690"/>
                </a:lnTo>
                <a:lnTo>
                  <a:pt x="5544" y="668"/>
                </a:lnTo>
                <a:lnTo>
                  <a:pt x="5364" y="642"/>
                </a:lnTo>
                <a:lnTo>
                  <a:pt x="5176" y="612"/>
                </a:lnTo>
                <a:lnTo>
                  <a:pt x="4982" y="578"/>
                </a:lnTo>
                <a:lnTo>
                  <a:pt x="4778" y="540"/>
                </a:lnTo>
                <a:lnTo>
                  <a:pt x="4568" y="500"/>
                </a:lnTo>
                <a:lnTo>
                  <a:pt x="4348" y="454"/>
                </a:lnTo>
                <a:lnTo>
                  <a:pt x="4122" y="406"/>
                </a:lnTo>
                <a:lnTo>
                  <a:pt x="3886" y="354"/>
                </a:lnTo>
                <a:lnTo>
                  <a:pt x="3640" y="296"/>
                </a:lnTo>
                <a:lnTo>
                  <a:pt x="3396" y="240"/>
                </a:lnTo>
                <a:lnTo>
                  <a:pt x="3160" y="192"/>
                </a:lnTo>
                <a:lnTo>
                  <a:pt x="2934" y="148"/>
                </a:lnTo>
                <a:lnTo>
                  <a:pt x="2718" y="112"/>
                </a:lnTo>
                <a:lnTo>
                  <a:pt x="2512" y="82"/>
                </a:lnTo>
                <a:lnTo>
                  <a:pt x="2314" y="56"/>
                </a:lnTo>
                <a:lnTo>
                  <a:pt x="2126" y="36"/>
                </a:lnTo>
                <a:lnTo>
                  <a:pt x="1948" y="20"/>
                </a:lnTo>
                <a:lnTo>
                  <a:pt x="1776" y="10"/>
                </a:lnTo>
                <a:lnTo>
                  <a:pt x="1616" y="2"/>
                </a:lnTo>
                <a:lnTo>
                  <a:pt x="1462" y="0"/>
                </a:lnTo>
                <a:lnTo>
                  <a:pt x="1318" y="0"/>
                </a:lnTo>
                <a:lnTo>
                  <a:pt x="1182" y="4"/>
                </a:lnTo>
                <a:lnTo>
                  <a:pt x="1054" y="10"/>
                </a:lnTo>
                <a:lnTo>
                  <a:pt x="934" y="20"/>
                </a:lnTo>
                <a:lnTo>
                  <a:pt x="822" y="30"/>
                </a:lnTo>
                <a:lnTo>
                  <a:pt x="716" y="44"/>
                </a:lnTo>
                <a:lnTo>
                  <a:pt x="620" y="58"/>
                </a:lnTo>
                <a:lnTo>
                  <a:pt x="530" y="74"/>
                </a:lnTo>
                <a:lnTo>
                  <a:pt x="450" y="92"/>
                </a:lnTo>
                <a:lnTo>
                  <a:pt x="374" y="108"/>
                </a:lnTo>
                <a:lnTo>
                  <a:pt x="308" y="126"/>
                </a:lnTo>
                <a:lnTo>
                  <a:pt x="248" y="144"/>
                </a:lnTo>
                <a:lnTo>
                  <a:pt x="194" y="160"/>
                </a:lnTo>
                <a:lnTo>
                  <a:pt x="148" y="176"/>
                </a:lnTo>
                <a:lnTo>
                  <a:pt x="108" y="192"/>
                </a:lnTo>
                <a:lnTo>
                  <a:pt x="48" y="216"/>
                </a:lnTo>
                <a:lnTo>
                  <a:pt x="12" y="234"/>
                </a:lnTo>
                <a:lnTo>
                  <a:pt x="0" y="240"/>
                </a:lnTo>
                <a:lnTo>
                  <a:pt x="0" y="1192"/>
                </a:lnTo>
                <a:lnTo>
                  <a:pt x="8192" y="1192"/>
                </a:lnTo>
                <a:lnTo>
                  <a:pt x="8196" y="1186"/>
                </a:lnTo>
                <a:lnTo>
                  <a:pt x="8196" y="510"/>
                </a:lnTo>
                <a:lnTo>
                  <a:pt x="8192" y="512"/>
                </a:lnTo>
                <a:close/>
              </a:path>
            </a:pathLst>
          </a:custGeom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0032" y="2463560"/>
            <a:ext cx="7772400" cy="1524000"/>
          </a:xfrm>
        </p:spPr>
        <p:txBody>
          <a:bodyPr anchor="t">
            <a:normAutofit/>
          </a:bodyPr>
          <a:lstStyle>
            <a:lvl1pPr algn="ctr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67365" y="1437448"/>
            <a:ext cx="6417734" cy="939801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073E87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A3FE093-6E0E-4E33-A082-3D3063D16D64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423904486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676655" y="2679192"/>
            <a:ext cx="3822192" cy="34472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679192"/>
            <a:ext cx="3822192" cy="34472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6"/>
          </p:nvPr>
        </p:nvSpPr>
        <p:spPr/>
        <p:txBody>
          <a:bodyPr/>
          <a:lstStyle>
            <a:lvl1pPr>
              <a:defRPr>
                <a:solidFill>
                  <a:srgbClr val="073E87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E23FA81-6958-43C3-B536-5AAD7B01E59B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31007597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6656" y="2678114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7332" y="3429000"/>
            <a:ext cx="3820055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8200" y="2678113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 i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3429000"/>
            <a:ext cx="3822192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073E87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E7BC900-CF8C-41C7-A2F7-03EFCB569289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9161452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073E87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610DEBA-D487-441D-A4F1-8596BF25E529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92195425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1"/>
          <p:cNvSpPr/>
          <p:nvPr/>
        </p:nvSpPr>
        <p:spPr>
          <a:xfrm>
            <a:off x="228600" y="228600"/>
            <a:ext cx="8696325" cy="1427163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>
              <a:spcBef>
                <a:spcPts val="0"/>
              </a:spcBef>
              <a:spcAft>
                <a:spcPts val="0"/>
              </a:spcAft>
              <a:defRPr/>
            </a:pPr>
            <a:endParaRPr lang="en-US" kern="0">
              <a:solidFill>
                <a:prstClr val="white"/>
              </a:solidFill>
              <a:sym typeface="Arial"/>
            </a:endParaRPr>
          </a:p>
        </p:txBody>
      </p:sp>
      <p:grpSp>
        <p:nvGrpSpPr>
          <p:cNvPr id="3" name="Group 5"/>
          <p:cNvGrpSpPr>
            <a:grpSpLocks noChangeAspect="1"/>
          </p:cNvGrpSpPr>
          <p:nvPr/>
        </p:nvGrpSpPr>
        <p:grpSpPr bwMode="auto">
          <a:xfrm>
            <a:off x="211138" y="714375"/>
            <a:ext cx="8723312" cy="1330325"/>
            <a:chOff x="-3905251" y="4294188"/>
            <a:chExt cx="13027839" cy="1892300"/>
          </a:xfrm>
        </p:grpSpPr>
        <p:sp>
          <p:nvSpPr>
            <p:cNvPr id="4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>
                <a:gd name="T0" fmla="*/ 2147483647 w 2706"/>
                <a:gd name="T1" fmla="*/ 0 h 640"/>
                <a:gd name="T2" fmla="*/ 2147483647 w 2706"/>
                <a:gd name="T3" fmla="*/ 0 h 640"/>
                <a:gd name="T4" fmla="*/ 2147483647 w 2706"/>
                <a:gd name="T5" fmla="*/ 2147483647 h 640"/>
                <a:gd name="T6" fmla="*/ 2147483647 w 2706"/>
                <a:gd name="T7" fmla="*/ 2147483647 h 640"/>
                <a:gd name="T8" fmla="*/ 2147483647 w 2706"/>
                <a:gd name="T9" fmla="*/ 2147483647 h 640"/>
                <a:gd name="T10" fmla="*/ 2147483647 w 2706"/>
                <a:gd name="T11" fmla="*/ 2147483647 h 640"/>
                <a:gd name="T12" fmla="*/ 2147483647 w 2706"/>
                <a:gd name="T13" fmla="*/ 2147483647 h 640"/>
                <a:gd name="T14" fmla="*/ 2147483647 w 2706"/>
                <a:gd name="T15" fmla="*/ 2147483647 h 640"/>
                <a:gd name="T16" fmla="*/ 2147483647 w 2706"/>
                <a:gd name="T17" fmla="*/ 2147483647 h 640"/>
                <a:gd name="T18" fmla="*/ 2147483647 w 2706"/>
                <a:gd name="T19" fmla="*/ 2147483647 h 640"/>
                <a:gd name="T20" fmla="*/ 2147483647 w 2706"/>
                <a:gd name="T21" fmla="*/ 2147483647 h 640"/>
                <a:gd name="T22" fmla="*/ 2147483647 w 2706"/>
                <a:gd name="T23" fmla="*/ 2147483647 h 640"/>
                <a:gd name="T24" fmla="*/ 2147483647 w 2706"/>
                <a:gd name="T25" fmla="*/ 2147483647 h 640"/>
                <a:gd name="T26" fmla="*/ 2147483647 w 2706"/>
                <a:gd name="T27" fmla="*/ 2147483647 h 640"/>
                <a:gd name="T28" fmla="*/ 2147483647 w 2706"/>
                <a:gd name="T29" fmla="*/ 2147483647 h 640"/>
                <a:gd name="T30" fmla="*/ 2147483647 w 2706"/>
                <a:gd name="T31" fmla="*/ 2147483647 h 640"/>
                <a:gd name="T32" fmla="*/ 2147483647 w 2706"/>
                <a:gd name="T33" fmla="*/ 2147483647 h 640"/>
                <a:gd name="T34" fmla="*/ 2147483647 w 2706"/>
                <a:gd name="T35" fmla="*/ 2147483647 h 640"/>
                <a:gd name="T36" fmla="*/ 0 w 2706"/>
                <a:gd name="T37" fmla="*/ 2147483647 h 640"/>
                <a:gd name="T38" fmla="*/ 0 w 2706"/>
                <a:gd name="T39" fmla="*/ 2147483647 h 640"/>
                <a:gd name="T40" fmla="*/ 2147483647 w 2706"/>
                <a:gd name="T41" fmla="*/ 2147483647 h 640"/>
                <a:gd name="T42" fmla="*/ 2147483647 w 2706"/>
                <a:gd name="T43" fmla="*/ 2147483647 h 640"/>
                <a:gd name="T44" fmla="*/ 2147483647 w 2706"/>
                <a:gd name="T45" fmla="*/ 2147483647 h 640"/>
                <a:gd name="T46" fmla="*/ 2147483647 w 2706"/>
                <a:gd name="T47" fmla="*/ 2147483647 h 640"/>
                <a:gd name="T48" fmla="*/ 2147483647 w 2706"/>
                <a:gd name="T49" fmla="*/ 2147483647 h 640"/>
                <a:gd name="T50" fmla="*/ 2147483647 w 2706"/>
                <a:gd name="T51" fmla="*/ 2147483647 h 640"/>
                <a:gd name="T52" fmla="*/ 2147483647 w 2706"/>
                <a:gd name="T53" fmla="*/ 2147483647 h 640"/>
                <a:gd name="T54" fmla="*/ 2147483647 w 2706"/>
                <a:gd name="T55" fmla="*/ 2147483647 h 640"/>
                <a:gd name="T56" fmla="*/ 2147483647 w 2706"/>
                <a:gd name="T57" fmla="*/ 2147483647 h 640"/>
                <a:gd name="T58" fmla="*/ 2147483647 w 2706"/>
                <a:gd name="T59" fmla="*/ 2147483647 h 640"/>
                <a:gd name="T60" fmla="*/ 2147483647 w 2706"/>
                <a:gd name="T61" fmla="*/ 2147483647 h 640"/>
                <a:gd name="T62" fmla="*/ 2147483647 w 2706"/>
                <a:gd name="T63" fmla="*/ 2147483647 h 640"/>
                <a:gd name="T64" fmla="*/ 2147483647 w 2706"/>
                <a:gd name="T65" fmla="*/ 2147483647 h 640"/>
                <a:gd name="T66" fmla="*/ 2147483647 w 2706"/>
                <a:gd name="T67" fmla="*/ 2147483647 h 640"/>
                <a:gd name="T68" fmla="*/ 2147483647 w 2706"/>
                <a:gd name="T69" fmla="*/ 2147483647 h 640"/>
                <a:gd name="T70" fmla="*/ 2147483647 w 2706"/>
                <a:gd name="T71" fmla="*/ 2147483647 h 640"/>
                <a:gd name="T72" fmla="*/ 2147483647 w 2706"/>
                <a:gd name="T73" fmla="*/ 2147483647 h 640"/>
                <a:gd name="T74" fmla="*/ 2147483647 w 2706"/>
                <a:gd name="T75" fmla="*/ 2147483647 h 640"/>
                <a:gd name="T76" fmla="*/ 2147483647 w 2706"/>
                <a:gd name="T77" fmla="*/ 2147483647 h 640"/>
                <a:gd name="T78" fmla="*/ 2147483647 w 2706"/>
                <a:gd name="T79" fmla="*/ 2147483647 h 640"/>
                <a:gd name="T80" fmla="*/ 2147483647 w 2706"/>
                <a:gd name="T81" fmla="*/ 2147483647 h 640"/>
                <a:gd name="T82" fmla="*/ 2147483647 w 2706"/>
                <a:gd name="T83" fmla="*/ 2147483647 h 640"/>
                <a:gd name="T84" fmla="*/ 2147483647 w 2706"/>
                <a:gd name="T85" fmla="*/ 2147483647 h 640"/>
                <a:gd name="T86" fmla="*/ 2147483647 w 2706"/>
                <a:gd name="T87" fmla="*/ 2147483647 h 640"/>
                <a:gd name="T88" fmla="*/ 2147483647 w 2706"/>
                <a:gd name="T89" fmla="*/ 2147483647 h 640"/>
                <a:gd name="T90" fmla="*/ 2147483647 w 2706"/>
                <a:gd name="T91" fmla="*/ 2147483647 h 640"/>
                <a:gd name="T92" fmla="*/ 2147483647 w 2706"/>
                <a:gd name="T93" fmla="*/ 2147483647 h 640"/>
                <a:gd name="T94" fmla="*/ 2147483647 w 2706"/>
                <a:gd name="T95" fmla="*/ 2147483647 h 640"/>
                <a:gd name="T96" fmla="*/ 2147483647 w 2706"/>
                <a:gd name="T97" fmla="*/ 2147483647 h 640"/>
                <a:gd name="T98" fmla="*/ 2147483647 w 2706"/>
                <a:gd name="T99" fmla="*/ 2147483647 h 640"/>
                <a:gd name="T100" fmla="*/ 2147483647 w 2706"/>
                <a:gd name="T101" fmla="*/ 2147483647 h 640"/>
                <a:gd name="T102" fmla="*/ 2147483647 w 2706"/>
                <a:gd name="T103" fmla="*/ 2147483647 h 640"/>
                <a:gd name="T104" fmla="*/ 2147483647 w 2706"/>
                <a:gd name="T105" fmla="*/ 2147483647 h 640"/>
                <a:gd name="T106" fmla="*/ 2147483647 w 2706"/>
                <a:gd name="T107" fmla="*/ 0 h 640"/>
                <a:gd name="T108" fmla="*/ 2147483647 w 2706"/>
                <a:gd name="T109" fmla="*/ 0 h 640"/>
                <a:gd name="T110" fmla="*/ 2147483647 w 2706"/>
                <a:gd name="T111" fmla="*/ 0 h 640"/>
                <a:gd name="T112" fmla="*/ 2147483647 w 2706"/>
                <a:gd name="T113" fmla="*/ 0 h 640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w 2706"/>
                <a:gd name="T172" fmla="*/ 0 h 640"/>
                <a:gd name="T173" fmla="*/ 2706 w 2706"/>
                <a:gd name="T174" fmla="*/ 640 h 640"/>
              </a:gdLst>
              <a:ahLst/>
              <a:cxnLst>
                <a:cxn ang="T114">
                  <a:pos x="T0" y="T1"/>
                </a:cxn>
                <a:cxn ang="T115">
                  <a:pos x="T2" y="T3"/>
                </a:cxn>
                <a:cxn ang="T116">
                  <a:pos x="T4" y="T5"/>
                </a:cxn>
                <a:cxn ang="T117">
                  <a:pos x="T6" y="T7"/>
                </a:cxn>
                <a:cxn ang="T118">
                  <a:pos x="T8" y="T9"/>
                </a:cxn>
                <a:cxn ang="T119">
                  <a:pos x="T10" y="T11"/>
                </a:cxn>
                <a:cxn ang="T120">
                  <a:pos x="T12" y="T13"/>
                </a:cxn>
                <a:cxn ang="T121">
                  <a:pos x="T14" y="T15"/>
                </a:cxn>
                <a:cxn ang="T122">
                  <a:pos x="T16" y="T17"/>
                </a:cxn>
                <a:cxn ang="T123">
                  <a:pos x="T18" y="T19"/>
                </a:cxn>
                <a:cxn ang="T124">
                  <a:pos x="T20" y="T21"/>
                </a:cxn>
                <a:cxn ang="T125">
                  <a:pos x="T22" y="T23"/>
                </a:cxn>
                <a:cxn ang="T126">
                  <a:pos x="T24" y="T25"/>
                </a:cxn>
                <a:cxn ang="T127">
                  <a:pos x="T26" y="T27"/>
                </a:cxn>
                <a:cxn ang="T128">
                  <a:pos x="T28" y="T29"/>
                </a:cxn>
                <a:cxn ang="T129">
                  <a:pos x="T30" y="T31"/>
                </a:cxn>
                <a:cxn ang="T130">
                  <a:pos x="T32" y="T33"/>
                </a:cxn>
                <a:cxn ang="T131">
                  <a:pos x="T34" y="T35"/>
                </a:cxn>
                <a:cxn ang="T132">
                  <a:pos x="T36" y="T37"/>
                </a:cxn>
                <a:cxn ang="T133">
                  <a:pos x="T38" y="T39"/>
                </a:cxn>
                <a:cxn ang="T134">
                  <a:pos x="T40" y="T41"/>
                </a:cxn>
                <a:cxn ang="T135">
                  <a:pos x="T42" y="T43"/>
                </a:cxn>
                <a:cxn ang="T136">
                  <a:pos x="T44" y="T45"/>
                </a:cxn>
                <a:cxn ang="T137">
                  <a:pos x="T46" y="T47"/>
                </a:cxn>
                <a:cxn ang="T138">
                  <a:pos x="T48" y="T49"/>
                </a:cxn>
                <a:cxn ang="T139">
                  <a:pos x="T50" y="T51"/>
                </a:cxn>
                <a:cxn ang="T140">
                  <a:pos x="T52" y="T53"/>
                </a:cxn>
                <a:cxn ang="T141">
                  <a:pos x="T54" y="T55"/>
                </a:cxn>
                <a:cxn ang="T142">
                  <a:pos x="T56" y="T57"/>
                </a:cxn>
                <a:cxn ang="T143">
                  <a:pos x="T58" y="T59"/>
                </a:cxn>
                <a:cxn ang="T144">
                  <a:pos x="T60" y="T61"/>
                </a:cxn>
                <a:cxn ang="T145">
                  <a:pos x="T62" y="T63"/>
                </a:cxn>
                <a:cxn ang="T146">
                  <a:pos x="T64" y="T65"/>
                </a:cxn>
                <a:cxn ang="T147">
                  <a:pos x="T66" y="T67"/>
                </a:cxn>
                <a:cxn ang="T148">
                  <a:pos x="T68" y="T69"/>
                </a:cxn>
                <a:cxn ang="T149">
                  <a:pos x="T70" y="T71"/>
                </a:cxn>
                <a:cxn ang="T150">
                  <a:pos x="T72" y="T73"/>
                </a:cxn>
                <a:cxn ang="T151">
                  <a:pos x="T74" y="T75"/>
                </a:cxn>
                <a:cxn ang="T152">
                  <a:pos x="T76" y="T77"/>
                </a:cxn>
                <a:cxn ang="T153">
                  <a:pos x="T78" y="T79"/>
                </a:cxn>
                <a:cxn ang="T154">
                  <a:pos x="T80" y="T81"/>
                </a:cxn>
                <a:cxn ang="T155">
                  <a:pos x="T82" y="T83"/>
                </a:cxn>
                <a:cxn ang="T156">
                  <a:pos x="T84" y="T85"/>
                </a:cxn>
                <a:cxn ang="T157">
                  <a:pos x="T86" y="T87"/>
                </a:cxn>
                <a:cxn ang="T158">
                  <a:pos x="T88" y="T89"/>
                </a:cxn>
                <a:cxn ang="T159">
                  <a:pos x="T90" y="T91"/>
                </a:cxn>
                <a:cxn ang="T160">
                  <a:pos x="T92" y="T93"/>
                </a:cxn>
                <a:cxn ang="T161">
                  <a:pos x="T94" y="T95"/>
                </a:cxn>
                <a:cxn ang="T162">
                  <a:pos x="T96" y="T97"/>
                </a:cxn>
                <a:cxn ang="T163">
                  <a:pos x="T98" y="T99"/>
                </a:cxn>
                <a:cxn ang="T164">
                  <a:pos x="T100" y="T101"/>
                </a:cxn>
                <a:cxn ang="T165">
                  <a:pos x="T102" y="T103"/>
                </a:cxn>
                <a:cxn ang="T166">
                  <a:pos x="T104" y="T105"/>
                </a:cxn>
                <a:cxn ang="T167">
                  <a:pos x="T106" y="T107"/>
                </a:cxn>
                <a:cxn ang="T168">
                  <a:pos x="T108" y="T109"/>
                </a:cxn>
                <a:cxn ang="T169">
                  <a:pos x="T110" y="T111"/>
                </a:cxn>
                <a:cxn ang="T170">
                  <a:pos x="T112" y="T113"/>
                </a:cxn>
              </a:cxnLst>
              <a:rect l="T171" t="T172" r="T173" b="T174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19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5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>
                <a:gd name="T0" fmla="*/ 2147483647 w 5216"/>
                <a:gd name="T1" fmla="*/ 2147483647 h 762"/>
                <a:gd name="T2" fmla="*/ 2147483647 w 5216"/>
                <a:gd name="T3" fmla="*/ 2147483647 h 762"/>
                <a:gd name="T4" fmla="*/ 2147483647 w 5216"/>
                <a:gd name="T5" fmla="*/ 2147483647 h 762"/>
                <a:gd name="T6" fmla="*/ 2147483647 w 5216"/>
                <a:gd name="T7" fmla="*/ 2147483647 h 762"/>
                <a:gd name="T8" fmla="*/ 2147483647 w 5216"/>
                <a:gd name="T9" fmla="*/ 2147483647 h 762"/>
                <a:gd name="T10" fmla="*/ 2147483647 w 5216"/>
                <a:gd name="T11" fmla="*/ 2147483647 h 762"/>
                <a:gd name="T12" fmla="*/ 2147483647 w 5216"/>
                <a:gd name="T13" fmla="*/ 2147483647 h 762"/>
                <a:gd name="T14" fmla="*/ 2147483647 w 5216"/>
                <a:gd name="T15" fmla="*/ 2147483647 h 762"/>
                <a:gd name="T16" fmla="*/ 2147483647 w 5216"/>
                <a:gd name="T17" fmla="*/ 2147483647 h 762"/>
                <a:gd name="T18" fmla="*/ 2147483647 w 5216"/>
                <a:gd name="T19" fmla="*/ 2147483647 h 762"/>
                <a:gd name="T20" fmla="*/ 2147483647 w 5216"/>
                <a:gd name="T21" fmla="*/ 2147483647 h 762"/>
                <a:gd name="T22" fmla="*/ 2147483647 w 5216"/>
                <a:gd name="T23" fmla="*/ 2147483647 h 762"/>
                <a:gd name="T24" fmla="*/ 2147483647 w 5216"/>
                <a:gd name="T25" fmla="*/ 2147483647 h 762"/>
                <a:gd name="T26" fmla="*/ 2147483647 w 5216"/>
                <a:gd name="T27" fmla="*/ 0 h 762"/>
                <a:gd name="T28" fmla="*/ 2147483647 w 5216"/>
                <a:gd name="T29" fmla="*/ 2147483647 h 762"/>
                <a:gd name="T30" fmla="*/ 2147483647 w 5216"/>
                <a:gd name="T31" fmla="*/ 2147483647 h 762"/>
                <a:gd name="T32" fmla="*/ 0 w 5216"/>
                <a:gd name="T33" fmla="*/ 2147483647 h 762"/>
                <a:gd name="T34" fmla="*/ 2147483647 w 5216"/>
                <a:gd name="T35" fmla="*/ 2147483647 h 762"/>
                <a:gd name="T36" fmla="*/ 2147483647 w 5216"/>
                <a:gd name="T37" fmla="*/ 2147483647 h 762"/>
                <a:gd name="T38" fmla="*/ 2147483647 w 5216"/>
                <a:gd name="T39" fmla="*/ 2147483647 h 762"/>
                <a:gd name="T40" fmla="*/ 2147483647 w 5216"/>
                <a:gd name="T41" fmla="*/ 2147483647 h 762"/>
                <a:gd name="T42" fmla="*/ 2147483647 w 5216"/>
                <a:gd name="T43" fmla="*/ 2147483647 h 762"/>
                <a:gd name="T44" fmla="*/ 2147483647 w 5216"/>
                <a:gd name="T45" fmla="*/ 2147483647 h 762"/>
                <a:gd name="T46" fmla="*/ 2147483647 w 5216"/>
                <a:gd name="T47" fmla="*/ 2147483647 h 762"/>
                <a:gd name="T48" fmla="*/ 2147483647 w 5216"/>
                <a:gd name="T49" fmla="*/ 2147483647 h 762"/>
                <a:gd name="T50" fmla="*/ 2147483647 w 5216"/>
                <a:gd name="T51" fmla="*/ 2147483647 h 762"/>
                <a:gd name="T52" fmla="*/ 2147483647 w 5216"/>
                <a:gd name="T53" fmla="*/ 2147483647 h 762"/>
                <a:gd name="T54" fmla="*/ 2147483647 w 5216"/>
                <a:gd name="T55" fmla="*/ 2147483647 h 762"/>
                <a:gd name="T56" fmla="*/ 2147483647 w 5216"/>
                <a:gd name="T57" fmla="*/ 2147483647 h 762"/>
                <a:gd name="T58" fmla="*/ 2147483647 w 5216"/>
                <a:gd name="T59" fmla="*/ 2147483647 h 762"/>
                <a:gd name="T60" fmla="*/ 2147483647 w 5216"/>
                <a:gd name="T61" fmla="*/ 2147483647 h 762"/>
                <a:gd name="T62" fmla="*/ 2147483647 w 5216"/>
                <a:gd name="T63" fmla="*/ 2147483647 h 762"/>
                <a:gd name="T64" fmla="*/ 2147483647 w 5216"/>
                <a:gd name="T65" fmla="*/ 2147483647 h 762"/>
                <a:gd name="T66" fmla="*/ 2147483647 w 5216"/>
                <a:gd name="T67" fmla="*/ 2147483647 h 762"/>
                <a:gd name="T68" fmla="*/ 2147483647 w 5216"/>
                <a:gd name="T69" fmla="*/ 2147483647 h 762"/>
                <a:gd name="T70" fmla="*/ 2147483647 w 5216"/>
                <a:gd name="T71" fmla="*/ 2147483647 h 762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w 5216"/>
                <a:gd name="T109" fmla="*/ 0 h 762"/>
                <a:gd name="T110" fmla="*/ 5216 w 5216"/>
                <a:gd name="T111" fmla="*/ 762 h 762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T108" t="T109" r="T110" b="T111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39999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6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>
                <a:gd name="T0" fmla="*/ 0 w 5144"/>
                <a:gd name="T1" fmla="*/ 2147483647 h 694"/>
                <a:gd name="T2" fmla="*/ 0 w 5144"/>
                <a:gd name="T3" fmla="*/ 2147483647 h 694"/>
                <a:gd name="T4" fmla="*/ 2147483647 w 5144"/>
                <a:gd name="T5" fmla="*/ 2147483647 h 694"/>
                <a:gd name="T6" fmla="*/ 2147483647 w 5144"/>
                <a:gd name="T7" fmla="*/ 2147483647 h 694"/>
                <a:gd name="T8" fmla="*/ 2147483647 w 5144"/>
                <a:gd name="T9" fmla="*/ 2147483647 h 694"/>
                <a:gd name="T10" fmla="*/ 2147483647 w 5144"/>
                <a:gd name="T11" fmla="*/ 2147483647 h 694"/>
                <a:gd name="T12" fmla="*/ 2147483647 w 5144"/>
                <a:gd name="T13" fmla="*/ 2147483647 h 694"/>
                <a:gd name="T14" fmla="*/ 2147483647 w 5144"/>
                <a:gd name="T15" fmla="*/ 2147483647 h 694"/>
                <a:gd name="T16" fmla="*/ 2147483647 w 5144"/>
                <a:gd name="T17" fmla="*/ 2147483647 h 694"/>
                <a:gd name="T18" fmla="*/ 2147483647 w 5144"/>
                <a:gd name="T19" fmla="*/ 2147483647 h 694"/>
                <a:gd name="T20" fmla="*/ 2147483647 w 5144"/>
                <a:gd name="T21" fmla="*/ 2147483647 h 694"/>
                <a:gd name="T22" fmla="*/ 2147483647 w 5144"/>
                <a:gd name="T23" fmla="*/ 2147483647 h 694"/>
                <a:gd name="T24" fmla="*/ 2147483647 w 5144"/>
                <a:gd name="T25" fmla="*/ 0 h 694"/>
                <a:gd name="T26" fmla="*/ 2147483647 w 5144"/>
                <a:gd name="T27" fmla="*/ 2147483647 h 694"/>
                <a:gd name="T28" fmla="*/ 2147483647 w 5144"/>
                <a:gd name="T29" fmla="*/ 2147483647 h 694"/>
                <a:gd name="T30" fmla="*/ 2147483647 w 5144"/>
                <a:gd name="T31" fmla="*/ 2147483647 h 694"/>
                <a:gd name="T32" fmla="*/ 2147483647 w 5144"/>
                <a:gd name="T33" fmla="*/ 2147483647 h 694"/>
                <a:gd name="T34" fmla="*/ 2147483647 w 5144"/>
                <a:gd name="T35" fmla="*/ 2147483647 h 694"/>
                <a:gd name="T36" fmla="*/ 2147483647 w 5144"/>
                <a:gd name="T37" fmla="*/ 2147483647 h 694"/>
                <a:gd name="T38" fmla="*/ 2147483647 w 5144"/>
                <a:gd name="T39" fmla="*/ 2147483647 h 694"/>
                <a:gd name="T40" fmla="*/ 2147483647 w 5144"/>
                <a:gd name="T41" fmla="*/ 2147483647 h 694"/>
                <a:gd name="T42" fmla="*/ 2147483647 w 5144"/>
                <a:gd name="T43" fmla="*/ 2147483647 h 694"/>
                <a:gd name="T44" fmla="*/ 2147483647 w 5144"/>
                <a:gd name="T45" fmla="*/ 2147483647 h 694"/>
                <a:gd name="T46" fmla="*/ 2147483647 w 5144"/>
                <a:gd name="T47" fmla="*/ 2147483647 h 694"/>
                <a:gd name="T48" fmla="*/ 2147483647 w 5144"/>
                <a:gd name="T49" fmla="*/ 2147483647 h 694"/>
                <a:gd name="T50" fmla="*/ 2147483647 w 5144"/>
                <a:gd name="T51" fmla="*/ 2147483647 h 694"/>
                <a:gd name="T52" fmla="*/ 2147483647 w 5144"/>
                <a:gd name="T53" fmla="*/ 2147483647 h 694"/>
                <a:gd name="T54" fmla="*/ 2147483647 w 5144"/>
                <a:gd name="T55" fmla="*/ 2147483647 h 694"/>
                <a:gd name="T56" fmla="*/ 2147483647 w 5144"/>
                <a:gd name="T57" fmla="*/ 2147483647 h 694"/>
                <a:gd name="T58" fmla="*/ 2147483647 w 5144"/>
                <a:gd name="T59" fmla="*/ 2147483647 h 694"/>
                <a:gd name="T60" fmla="*/ 2147483647 w 5144"/>
                <a:gd name="T61" fmla="*/ 2147483647 h 694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w 5144"/>
                <a:gd name="T94" fmla="*/ 0 h 694"/>
                <a:gd name="T95" fmla="*/ 5144 w 5144"/>
                <a:gd name="T96" fmla="*/ 694 h 694"/>
              </a:gdLst>
              <a:ahLst/>
              <a:cxnLst>
                <a:cxn ang="T62">
                  <a:pos x="T0" y="T1"/>
                </a:cxn>
                <a:cxn ang="T63">
                  <a:pos x="T2" y="T3"/>
                </a:cxn>
                <a:cxn ang="T64">
                  <a:pos x="T4" y="T5"/>
                </a:cxn>
                <a:cxn ang="T65">
                  <a:pos x="T6" y="T7"/>
                </a:cxn>
                <a:cxn ang="T66">
                  <a:pos x="T8" y="T9"/>
                </a:cxn>
                <a:cxn ang="T67">
                  <a:pos x="T10" y="T11"/>
                </a:cxn>
                <a:cxn ang="T68">
                  <a:pos x="T12" y="T13"/>
                </a:cxn>
                <a:cxn ang="T69">
                  <a:pos x="T14" y="T15"/>
                </a:cxn>
                <a:cxn ang="T70">
                  <a:pos x="T16" y="T17"/>
                </a:cxn>
                <a:cxn ang="T71">
                  <a:pos x="T18" y="T19"/>
                </a:cxn>
                <a:cxn ang="T72">
                  <a:pos x="T20" y="T21"/>
                </a:cxn>
                <a:cxn ang="T73">
                  <a:pos x="T22" y="T23"/>
                </a:cxn>
                <a:cxn ang="T74">
                  <a:pos x="T24" y="T25"/>
                </a:cxn>
                <a:cxn ang="T75">
                  <a:pos x="T26" y="T27"/>
                </a:cxn>
                <a:cxn ang="T76">
                  <a:pos x="T28" y="T29"/>
                </a:cxn>
                <a:cxn ang="T77">
                  <a:pos x="T30" y="T31"/>
                </a:cxn>
                <a:cxn ang="T78">
                  <a:pos x="T32" y="T33"/>
                </a:cxn>
                <a:cxn ang="T79">
                  <a:pos x="T34" y="T35"/>
                </a:cxn>
                <a:cxn ang="T80">
                  <a:pos x="T36" y="T37"/>
                </a:cxn>
                <a:cxn ang="T81">
                  <a:pos x="T38" y="T39"/>
                </a:cxn>
                <a:cxn ang="T82">
                  <a:pos x="T40" y="T41"/>
                </a:cxn>
                <a:cxn ang="T83">
                  <a:pos x="T42" y="T43"/>
                </a:cxn>
                <a:cxn ang="T84">
                  <a:pos x="T44" y="T45"/>
                </a:cxn>
                <a:cxn ang="T85">
                  <a:pos x="T46" y="T47"/>
                </a:cxn>
                <a:cxn ang="T86">
                  <a:pos x="T48" y="T49"/>
                </a:cxn>
                <a:cxn ang="T87">
                  <a:pos x="T50" y="T51"/>
                </a:cxn>
                <a:cxn ang="T88">
                  <a:pos x="T52" y="T53"/>
                </a:cxn>
                <a:cxn ang="T89">
                  <a:pos x="T54" y="T55"/>
                </a:cxn>
                <a:cxn ang="T90">
                  <a:pos x="T56" y="T57"/>
                </a:cxn>
                <a:cxn ang="T91">
                  <a:pos x="T58" y="T59"/>
                </a:cxn>
                <a:cxn ang="T92">
                  <a:pos x="T60" y="T61"/>
                </a:cxn>
              </a:cxnLst>
              <a:rect l="T93" t="T94" r="T95" b="T96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7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>
                <a:gd name="T0" fmla="*/ 0 w 3112"/>
                <a:gd name="T1" fmla="*/ 2147483647 h 584"/>
                <a:gd name="T2" fmla="*/ 0 w 3112"/>
                <a:gd name="T3" fmla="*/ 2147483647 h 584"/>
                <a:gd name="T4" fmla="*/ 2147483647 w 3112"/>
                <a:gd name="T5" fmla="*/ 2147483647 h 584"/>
                <a:gd name="T6" fmla="*/ 2147483647 w 3112"/>
                <a:gd name="T7" fmla="*/ 2147483647 h 584"/>
                <a:gd name="T8" fmla="*/ 2147483647 w 3112"/>
                <a:gd name="T9" fmla="*/ 2147483647 h 584"/>
                <a:gd name="T10" fmla="*/ 2147483647 w 3112"/>
                <a:gd name="T11" fmla="*/ 2147483647 h 584"/>
                <a:gd name="T12" fmla="*/ 2147483647 w 3112"/>
                <a:gd name="T13" fmla="*/ 2147483647 h 584"/>
                <a:gd name="T14" fmla="*/ 2147483647 w 3112"/>
                <a:gd name="T15" fmla="*/ 2147483647 h 584"/>
                <a:gd name="T16" fmla="*/ 2147483647 w 3112"/>
                <a:gd name="T17" fmla="*/ 2147483647 h 584"/>
                <a:gd name="T18" fmla="*/ 2147483647 w 3112"/>
                <a:gd name="T19" fmla="*/ 2147483647 h 584"/>
                <a:gd name="T20" fmla="*/ 2147483647 w 3112"/>
                <a:gd name="T21" fmla="*/ 2147483647 h 584"/>
                <a:gd name="T22" fmla="*/ 2147483647 w 3112"/>
                <a:gd name="T23" fmla="*/ 2147483647 h 584"/>
                <a:gd name="T24" fmla="*/ 2147483647 w 3112"/>
                <a:gd name="T25" fmla="*/ 2147483647 h 584"/>
                <a:gd name="T26" fmla="*/ 2147483647 w 3112"/>
                <a:gd name="T27" fmla="*/ 2147483647 h 584"/>
                <a:gd name="T28" fmla="*/ 2147483647 w 3112"/>
                <a:gd name="T29" fmla="*/ 2147483647 h 584"/>
                <a:gd name="T30" fmla="*/ 2147483647 w 3112"/>
                <a:gd name="T31" fmla="*/ 2147483647 h 584"/>
                <a:gd name="T32" fmla="*/ 2147483647 w 3112"/>
                <a:gd name="T33" fmla="*/ 2147483647 h 584"/>
                <a:gd name="T34" fmla="*/ 2147483647 w 3112"/>
                <a:gd name="T35" fmla="*/ 2147483647 h 584"/>
                <a:gd name="T36" fmla="*/ 2147483647 w 3112"/>
                <a:gd name="T37" fmla="*/ 2147483647 h 584"/>
                <a:gd name="T38" fmla="*/ 2147483647 w 3112"/>
                <a:gd name="T39" fmla="*/ 0 h 584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w 3112"/>
                <a:gd name="T61" fmla="*/ 0 h 584"/>
                <a:gd name="T62" fmla="*/ 3112 w 3112"/>
                <a:gd name="T63" fmla="*/ 584 h 584"/>
              </a:gdLst>
              <a:ahLst/>
              <a:cxnLst>
                <a:cxn ang="T40">
                  <a:pos x="T0" y="T1"/>
                </a:cxn>
                <a:cxn ang="T41">
                  <a:pos x="T2" y="T3"/>
                </a:cxn>
                <a:cxn ang="T42">
                  <a:pos x="T4" y="T5"/>
                </a:cxn>
                <a:cxn ang="T43">
                  <a:pos x="T6" y="T7"/>
                </a:cxn>
                <a:cxn ang="T44">
                  <a:pos x="T8" y="T9"/>
                </a:cxn>
                <a:cxn ang="T45">
                  <a:pos x="T10" y="T11"/>
                </a:cxn>
                <a:cxn ang="T46">
                  <a:pos x="T12" y="T13"/>
                </a:cxn>
                <a:cxn ang="T47">
                  <a:pos x="T14" y="T15"/>
                </a:cxn>
                <a:cxn ang="T48">
                  <a:pos x="T16" y="T17"/>
                </a:cxn>
                <a:cxn ang="T49">
                  <a:pos x="T18" y="T19"/>
                </a:cxn>
                <a:cxn ang="T50">
                  <a:pos x="T20" y="T21"/>
                </a:cxn>
                <a:cxn ang="T51">
                  <a:pos x="T22" y="T23"/>
                </a:cxn>
                <a:cxn ang="T52">
                  <a:pos x="T24" y="T25"/>
                </a:cxn>
                <a:cxn ang="T53">
                  <a:pos x="T26" y="T27"/>
                </a:cxn>
                <a:cxn ang="T54">
                  <a:pos x="T28" y="T29"/>
                </a:cxn>
                <a:cxn ang="T55">
                  <a:pos x="T30" y="T31"/>
                </a:cxn>
                <a:cxn ang="T56">
                  <a:pos x="T32" y="T33"/>
                </a:cxn>
                <a:cxn ang="T57">
                  <a:pos x="T34" y="T35"/>
                </a:cxn>
                <a:cxn ang="T58">
                  <a:pos x="T36" y="T37"/>
                </a:cxn>
                <a:cxn ang="T59">
                  <a:pos x="T38" y="T39"/>
                </a:cxn>
              </a:cxnLst>
              <a:rect l="T60" t="T61" r="T62" b="T63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 useBgFill="1">
          <p:nvSpPr>
            <p:cNvPr id="8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>
                <a:gd name="T0" fmla="*/ 2147483647 w 8196"/>
                <a:gd name="T1" fmla="*/ 2147483647 h 1192"/>
                <a:gd name="T2" fmla="*/ 2147483647 w 8196"/>
                <a:gd name="T3" fmla="*/ 2147483647 h 1192"/>
                <a:gd name="T4" fmla="*/ 2147483647 w 8196"/>
                <a:gd name="T5" fmla="*/ 2147483647 h 1192"/>
                <a:gd name="T6" fmla="*/ 2147483647 w 8196"/>
                <a:gd name="T7" fmla="*/ 2147483647 h 1192"/>
                <a:gd name="T8" fmla="*/ 2147483647 w 8196"/>
                <a:gd name="T9" fmla="*/ 2147483647 h 1192"/>
                <a:gd name="T10" fmla="*/ 2147483647 w 8196"/>
                <a:gd name="T11" fmla="*/ 2147483647 h 1192"/>
                <a:gd name="T12" fmla="*/ 2147483647 w 8196"/>
                <a:gd name="T13" fmla="*/ 2147483647 h 1192"/>
                <a:gd name="T14" fmla="*/ 2147483647 w 8196"/>
                <a:gd name="T15" fmla="*/ 2147483647 h 1192"/>
                <a:gd name="T16" fmla="*/ 2147483647 w 8196"/>
                <a:gd name="T17" fmla="*/ 2147483647 h 1192"/>
                <a:gd name="T18" fmla="*/ 2147483647 w 8196"/>
                <a:gd name="T19" fmla="*/ 2147483647 h 1192"/>
                <a:gd name="T20" fmla="*/ 2147483647 w 8196"/>
                <a:gd name="T21" fmla="*/ 2147483647 h 1192"/>
                <a:gd name="T22" fmla="*/ 2147483647 w 8196"/>
                <a:gd name="T23" fmla="*/ 2147483647 h 1192"/>
                <a:gd name="T24" fmla="*/ 2147483647 w 8196"/>
                <a:gd name="T25" fmla="*/ 2147483647 h 1192"/>
                <a:gd name="T26" fmla="*/ 2147483647 w 8196"/>
                <a:gd name="T27" fmla="*/ 2147483647 h 1192"/>
                <a:gd name="T28" fmla="*/ 2147483647 w 8196"/>
                <a:gd name="T29" fmla="*/ 2147483647 h 1192"/>
                <a:gd name="T30" fmla="*/ 2147483647 w 8196"/>
                <a:gd name="T31" fmla="*/ 2147483647 h 1192"/>
                <a:gd name="T32" fmla="*/ 2147483647 w 8196"/>
                <a:gd name="T33" fmla="*/ 2147483647 h 1192"/>
                <a:gd name="T34" fmla="*/ 2147483647 w 8196"/>
                <a:gd name="T35" fmla="*/ 2147483647 h 1192"/>
                <a:gd name="T36" fmla="*/ 2147483647 w 8196"/>
                <a:gd name="T37" fmla="*/ 2147483647 h 1192"/>
                <a:gd name="T38" fmla="*/ 2147483647 w 8196"/>
                <a:gd name="T39" fmla="*/ 2147483647 h 1192"/>
                <a:gd name="T40" fmla="*/ 2147483647 w 8196"/>
                <a:gd name="T41" fmla="*/ 2147483647 h 1192"/>
                <a:gd name="T42" fmla="*/ 2147483647 w 8196"/>
                <a:gd name="T43" fmla="*/ 2147483647 h 1192"/>
                <a:gd name="T44" fmla="*/ 2147483647 w 8196"/>
                <a:gd name="T45" fmla="*/ 0 h 1192"/>
                <a:gd name="T46" fmla="*/ 2147483647 w 8196"/>
                <a:gd name="T47" fmla="*/ 2147483647 h 1192"/>
                <a:gd name="T48" fmla="*/ 2147483647 w 8196"/>
                <a:gd name="T49" fmla="*/ 2147483647 h 1192"/>
                <a:gd name="T50" fmla="*/ 2147483647 w 8196"/>
                <a:gd name="T51" fmla="*/ 2147483647 h 1192"/>
                <a:gd name="T52" fmla="*/ 2147483647 w 8196"/>
                <a:gd name="T53" fmla="*/ 2147483647 h 1192"/>
                <a:gd name="T54" fmla="*/ 2147483647 w 8196"/>
                <a:gd name="T55" fmla="*/ 2147483647 h 1192"/>
                <a:gd name="T56" fmla="*/ 2147483647 w 8196"/>
                <a:gd name="T57" fmla="*/ 2147483647 h 1192"/>
                <a:gd name="T58" fmla="*/ 2147483647 w 8196"/>
                <a:gd name="T59" fmla="*/ 2147483647 h 1192"/>
                <a:gd name="T60" fmla="*/ 2147483647 w 8196"/>
                <a:gd name="T61" fmla="*/ 2147483647 h 1192"/>
                <a:gd name="T62" fmla="*/ 0 w 8196"/>
                <a:gd name="T63" fmla="*/ 2147483647 h 1192"/>
                <a:gd name="T64" fmla="*/ 2147483647 w 8196"/>
                <a:gd name="T65" fmla="*/ 2147483647 h 1192"/>
                <a:gd name="T66" fmla="*/ 2147483647 w 8196"/>
                <a:gd name="T67" fmla="*/ 2147483647 h 1192"/>
                <a:gd name="T68" fmla="*/ 2147483647 w 8196"/>
                <a:gd name="T69" fmla="*/ 2147483647 h 1192"/>
                <a:gd name="T70" fmla="*/ 2147483647 w 8196"/>
                <a:gd name="T71" fmla="*/ 2147483647 h 1192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w 8196"/>
                <a:gd name="T109" fmla="*/ 0 h 1192"/>
                <a:gd name="T110" fmla="*/ 8196 w 8196"/>
                <a:gd name="T111" fmla="*/ 1192 h 1192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T108" t="T109" r="T110" b="T111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2" y="512"/>
                  </a:lnTo>
                  <a:close/>
                </a:path>
              </a:pathLst>
            </a:custGeom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9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073E87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1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521258D-6CD1-49E2-94C2-CC43CBD910E7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55368251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ounded Rectangle 14"/>
          <p:cNvSpPr/>
          <p:nvPr/>
        </p:nvSpPr>
        <p:spPr>
          <a:xfrm>
            <a:off x="228600" y="228600"/>
            <a:ext cx="8696325" cy="1427163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>
              <a:spcBef>
                <a:spcPts val="0"/>
              </a:spcBef>
              <a:spcAft>
                <a:spcPts val="0"/>
              </a:spcAft>
              <a:defRPr/>
            </a:pPr>
            <a:endParaRPr lang="en-US" kern="0">
              <a:solidFill>
                <a:prstClr val="white"/>
              </a:solidFill>
              <a:sym typeface="Arial"/>
            </a:endParaRPr>
          </a:p>
        </p:txBody>
      </p:sp>
      <p:grpSp>
        <p:nvGrpSpPr>
          <p:cNvPr id="6" name="Group 23"/>
          <p:cNvGrpSpPr>
            <a:grpSpLocks noChangeAspect="1"/>
          </p:cNvGrpSpPr>
          <p:nvPr/>
        </p:nvGrpSpPr>
        <p:grpSpPr bwMode="auto">
          <a:xfrm>
            <a:off x="211138" y="714375"/>
            <a:ext cx="8723312" cy="1331913"/>
            <a:chOff x="-3905250" y="4294188"/>
            <a:chExt cx="13011150" cy="1892300"/>
          </a:xfrm>
        </p:grpSpPr>
        <p:sp>
          <p:nvSpPr>
            <p:cNvPr id="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>
                <a:gd name="T0" fmla="*/ 2147483647 w 2706"/>
                <a:gd name="T1" fmla="*/ 0 h 640"/>
                <a:gd name="T2" fmla="*/ 2147483647 w 2706"/>
                <a:gd name="T3" fmla="*/ 0 h 640"/>
                <a:gd name="T4" fmla="*/ 2147483647 w 2706"/>
                <a:gd name="T5" fmla="*/ 2147483647 h 640"/>
                <a:gd name="T6" fmla="*/ 2147483647 w 2706"/>
                <a:gd name="T7" fmla="*/ 2147483647 h 640"/>
                <a:gd name="T8" fmla="*/ 2147483647 w 2706"/>
                <a:gd name="T9" fmla="*/ 2147483647 h 640"/>
                <a:gd name="T10" fmla="*/ 2147483647 w 2706"/>
                <a:gd name="T11" fmla="*/ 2147483647 h 640"/>
                <a:gd name="T12" fmla="*/ 2147483647 w 2706"/>
                <a:gd name="T13" fmla="*/ 2147483647 h 640"/>
                <a:gd name="T14" fmla="*/ 2147483647 w 2706"/>
                <a:gd name="T15" fmla="*/ 2147483647 h 640"/>
                <a:gd name="T16" fmla="*/ 2147483647 w 2706"/>
                <a:gd name="T17" fmla="*/ 2147483647 h 640"/>
                <a:gd name="T18" fmla="*/ 2147483647 w 2706"/>
                <a:gd name="T19" fmla="*/ 2147483647 h 640"/>
                <a:gd name="T20" fmla="*/ 2147483647 w 2706"/>
                <a:gd name="T21" fmla="*/ 2147483647 h 640"/>
                <a:gd name="T22" fmla="*/ 2147483647 w 2706"/>
                <a:gd name="T23" fmla="*/ 2147483647 h 640"/>
                <a:gd name="T24" fmla="*/ 2147483647 w 2706"/>
                <a:gd name="T25" fmla="*/ 2147483647 h 640"/>
                <a:gd name="T26" fmla="*/ 2147483647 w 2706"/>
                <a:gd name="T27" fmla="*/ 2147483647 h 640"/>
                <a:gd name="T28" fmla="*/ 2147483647 w 2706"/>
                <a:gd name="T29" fmla="*/ 2147483647 h 640"/>
                <a:gd name="T30" fmla="*/ 2147483647 w 2706"/>
                <a:gd name="T31" fmla="*/ 2147483647 h 640"/>
                <a:gd name="T32" fmla="*/ 2147483647 w 2706"/>
                <a:gd name="T33" fmla="*/ 2147483647 h 640"/>
                <a:gd name="T34" fmla="*/ 2147483647 w 2706"/>
                <a:gd name="T35" fmla="*/ 2147483647 h 640"/>
                <a:gd name="T36" fmla="*/ 0 w 2706"/>
                <a:gd name="T37" fmla="*/ 2147483647 h 640"/>
                <a:gd name="T38" fmla="*/ 0 w 2706"/>
                <a:gd name="T39" fmla="*/ 2147483647 h 640"/>
                <a:gd name="T40" fmla="*/ 2147483647 w 2706"/>
                <a:gd name="T41" fmla="*/ 2147483647 h 640"/>
                <a:gd name="T42" fmla="*/ 2147483647 w 2706"/>
                <a:gd name="T43" fmla="*/ 2147483647 h 640"/>
                <a:gd name="T44" fmla="*/ 2147483647 w 2706"/>
                <a:gd name="T45" fmla="*/ 2147483647 h 640"/>
                <a:gd name="T46" fmla="*/ 2147483647 w 2706"/>
                <a:gd name="T47" fmla="*/ 2147483647 h 640"/>
                <a:gd name="T48" fmla="*/ 2147483647 w 2706"/>
                <a:gd name="T49" fmla="*/ 2147483647 h 640"/>
                <a:gd name="T50" fmla="*/ 2147483647 w 2706"/>
                <a:gd name="T51" fmla="*/ 2147483647 h 640"/>
                <a:gd name="T52" fmla="*/ 2147483647 w 2706"/>
                <a:gd name="T53" fmla="*/ 2147483647 h 640"/>
                <a:gd name="T54" fmla="*/ 2147483647 w 2706"/>
                <a:gd name="T55" fmla="*/ 2147483647 h 640"/>
                <a:gd name="T56" fmla="*/ 2147483647 w 2706"/>
                <a:gd name="T57" fmla="*/ 2147483647 h 640"/>
                <a:gd name="T58" fmla="*/ 2147483647 w 2706"/>
                <a:gd name="T59" fmla="*/ 2147483647 h 640"/>
                <a:gd name="T60" fmla="*/ 2147483647 w 2706"/>
                <a:gd name="T61" fmla="*/ 2147483647 h 640"/>
                <a:gd name="T62" fmla="*/ 2147483647 w 2706"/>
                <a:gd name="T63" fmla="*/ 2147483647 h 640"/>
                <a:gd name="T64" fmla="*/ 2147483647 w 2706"/>
                <a:gd name="T65" fmla="*/ 2147483647 h 640"/>
                <a:gd name="T66" fmla="*/ 2147483647 w 2706"/>
                <a:gd name="T67" fmla="*/ 2147483647 h 640"/>
                <a:gd name="T68" fmla="*/ 2147483647 w 2706"/>
                <a:gd name="T69" fmla="*/ 2147483647 h 640"/>
                <a:gd name="T70" fmla="*/ 2147483647 w 2706"/>
                <a:gd name="T71" fmla="*/ 2147483647 h 640"/>
                <a:gd name="T72" fmla="*/ 2147483647 w 2706"/>
                <a:gd name="T73" fmla="*/ 2147483647 h 640"/>
                <a:gd name="T74" fmla="*/ 2147483647 w 2706"/>
                <a:gd name="T75" fmla="*/ 2147483647 h 640"/>
                <a:gd name="T76" fmla="*/ 2147483647 w 2706"/>
                <a:gd name="T77" fmla="*/ 2147483647 h 640"/>
                <a:gd name="T78" fmla="*/ 2147483647 w 2706"/>
                <a:gd name="T79" fmla="*/ 2147483647 h 640"/>
                <a:gd name="T80" fmla="*/ 2147483647 w 2706"/>
                <a:gd name="T81" fmla="*/ 2147483647 h 640"/>
                <a:gd name="T82" fmla="*/ 2147483647 w 2706"/>
                <a:gd name="T83" fmla="*/ 2147483647 h 640"/>
                <a:gd name="T84" fmla="*/ 2147483647 w 2706"/>
                <a:gd name="T85" fmla="*/ 2147483647 h 640"/>
                <a:gd name="T86" fmla="*/ 2147483647 w 2706"/>
                <a:gd name="T87" fmla="*/ 2147483647 h 640"/>
                <a:gd name="T88" fmla="*/ 2147483647 w 2706"/>
                <a:gd name="T89" fmla="*/ 2147483647 h 640"/>
                <a:gd name="T90" fmla="*/ 2147483647 w 2706"/>
                <a:gd name="T91" fmla="*/ 2147483647 h 640"/>
                <a:gd name="T92" fmla="*/ 2147483647 w 2706"/>
                <a:gd name="T93" fmla="*/ 2147483647 h 640"/>
                <a:gd name="T94" fmla="*/ 2147483647 w 2706"/>
                <a:gd name="T95" fmla="*/ 2147483647 h 640"/>
                <a:gd name="T96" fmla="*/ 2147483647 w 2706"/>
                <a:gd name="T97" fmla="*/ 2147483647 h 640"/>
                <a:gd name="T98" fmla="*/ 2147483647 w 2706"/>
                <a:gd name="T99" fmla="*/ 2147483647 h 640"/>
                <a:gd name="T100" fmla="*/ 2147483647 w 2706"/>
                <a:gd name="T101" fmla="*/ 2147483647 h 640"/>
                <a:gd name="T102" fmla="*/ 2147483647 w 2706"/>
                <a:gd name="T103" fmla="*/ 2147483647 h 640"/>
                <a:gd name="T104" fmla="*/ 2147483647 w 2706"/>
                <a:gd name="T105" fmla="*/ 2147483647 h 640"/>
                <a:gd name="T106" fmla="*/ 2147483647 w 2706"/>
                <a:gd name="T107" fmla="*/ 0 h 640"/>
                <a:gd name="T108" fmla="*/ 2147483647 w 2706"/>
                <a:gd name="T109" fmla="*/ 0 h 640"/>
                <a:gd name="T110" fmla="*/ 2147483647 w 2706"/>
                <a:gd name="T111" fmla="*/ 0 h 640"/>
                <a:gd name="T112" fmla="*/ 2147483647 w 2706"/>
                <a:gd name="T113" fmla="*/ 0 h 640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w 2706"/>
                <a:gd name="T172" fmla="*/ 0 h 640"/>
                <a:gd name="T173" fmla="*/ 2706 w 2706"/>
                <a:gd name="T174" fmla="*/ 640 h 640"/>
              </a:gdLst>
              <a:ahLst/>
              <a:cxnLst>
                <a:cxn ang="T114">
                  <a:pos x="T0" y="T1"/>
                </a:cxn>
                <a:cxn ang="T115">
                  <a:pos x="T2" y="T3"/>
                </a:cxn>
                <a:cxn ang="T116">
                  <a:pos x="T4" y="T5"/>
                </a:cxn>
                <a:cxn ang="T117">
                  <a:pos x="T6" y="T7"/>
                </a:cxn>
                <a:cxn ang="T118">
                  <a:pos x="T8" y="T9"/>
                </a:cxn>
                <a:cxn ang="T119">
                  <a:pos x="T10" y="T11"/>
                </a:cxn>
                <a:cxn ang="T120">
                  <a:pos x="T12" y="T13"/>
                </a:cxn>
                <a:cxn ang="T121">
                  <a:pos x="T14" y="T15"/>
                </a:cxn>
                <a:cxn ang="T122">
                  <a:pos x="T16" y="T17"/>
                </a:cxn>
                <a:cxn ang="T123">
                  <a:pos x="T18" y="T19"/>
                </a:cxn>
                <a:cxn ang="T124">
                  <a:pos x="T20" y="T21"/>
                </a:cxn>
                <a:cxn ang="T125">
                  <a:pos x="T22" y="T23"/>
                </a:cxn>
                <a:cxn ang="T126">
                  <a:pos x="T24" y="T25"/>
                </a:cxn>
                <a:cxn ang="T127">
                  <a:pos x="T26" y="T27"/>
                </a:cxn>
                <a:cxn ang="T128">
                  <a:pos x="T28" y="T29"/>
                </a:cxn>
                <a:cxn ang="T129">
                  <a:pos x="T30" y="T31"/>
                </a:cxn>
                <a:cxn ang="T130">
                  <a:pos x="T32" y="T33"/>
                </a:cxn>
                <a:cxn ang="T131">
                  <a:pos x="T34" y="T35"/>
                </a:cxn>
                <a:cxn ang="T132">
                  <a:pos x="T36" y="T37"/>
                </a:cxn>
                <a:cxn ang="T133">
                  <a:pos x="T38" y="T39"/>
                </a:cxn>
                <a:cxn ang="T134">
                  <a:pos x="T40" y="T41"/>
                </a:cxn>
                <a:cxn ang="T135">
                  <a:pos x="T42" y="T43"/>
                </a:cxn>
                <a:cxn ang="T136">
                  <a:pos x="T44" y="T45"/>
                </a:cxn>
                <a:cxn ang="T137">
                  <a:pos x="T46" y="T47"/>
                </a:cxn>
                <a:cxn ang="T138">
                  <a:pos x="T48" y="T49"/>
                </a:cxn>
                <a:cxn ang="T139">
                  <a:pos x="T50" y="T51"/>
                </a:cxn>
                <a:cxn ang="T140">
                  <a:pos x="T52" y="T53"/>
                </a:cxn>
                <a:cxn ang="T141">
                  <a:pos x="T54" y="T55"/>
                </a:cxn>
                <a:cxn ang="T142">
                  <a:pos x="T56" y="T57"/>
                </a:cxn>
                <a:cxn ang="T143">
                  <a:pos x="T58" y="T59"/>
                </a:cxn>
                <a:cxn ang="T144">
                  <a:pos x="T60" y="T61"/>
                </a:cxn>
                <a:cxn ang="T145">
                  <a:pos x="T62" y="T63"/>
                </a:cxn>
                <a:cxn ang="T146">
                  <a:pos x="T64" y="T65"/>
                </a:cxn>
                <a:cxn ang="T147">
                  <a:pos x="T66" y="T67"/>
                </a:cxn>
                <a:cxn ang="T148">
                  <a:pos x="T68" y="T69"/>
                </a:cxn>
                <a:cxn ang="T149">
                  <a:pos x="T70" y="T71"/>
                </a:cxn>
                <a:cxn ang="T150">
                  <a:pos x="T72" y="T73"/>
                </a:cxn>
                <a:cxn ang="T151">
                  <a:pos x="T74" y="T75"/>
                </a:cxn>
                <a:cxn ang="T152">
                  <a:pos x="T76" y="T77"/>
                </a:cxn>
                <a:cxn ang="T153">
                  <a:pos x="T78" y="T79"/>
                </a:cxn>
                <a:cxn ang="T154">
                  <a:pos x="T80" y="T81"/>
                </a:cxn>
                <a:cxn ang="T155">
                  <a:pos x="T82" y="T83"/>
                </a:cxn>
                <a:cxn ang="T156">
                  <a:pos x="T84" y="T85"/>
                </a:cxn>
                <a:cxn ang="T157">
                  <a:pos x="T86" y="T87"/>
                </a:cxn>
                <a:cxn ang="T158">
                  <a:pos x="T88" y="T89"/>
                </a:cxn>
                <a:cxn ang="T159">
                  <a:pos x="T90" y="T91"/>
                </a:cxn>
                <a:cxn ang="T160">
                  <a:pos x="T92" y="T93"/>
                </a:cxn>
                <a:cxn ang="T161">
                  <a:pos x="T94" y="T95"/>
                </a:cxn>
                <a:cxn ang="T162">
                  <a:pos x="T96" y="T97"/>
                </a:cxn>
                <a:cxn ang="T163">
                  <a:pos x="T98" y="T99"/>
                </a:cxn>
                <a:cxn ang="T164">
                  <a:pos x="T100" y="T101"/>
                </a:cxn>
                <a:cxn ang="T165">
                  <a:pos x="T102" y="T103"/>
                </a:cxn>
                <a:cxn ang="T166">
                  <a:pos x="T104" y="T105"/>
                </a:cxn>
                <a:cxn ang="T167">
                  <a:pos x="T106" y="T107"/>
                </a:cxn>
                <a:cxn ang="T168">
                  <a:pos x="T108" y="T109"/>
                </a:cxn>
                <a:cxn ang="T169">
                  <a:pos x="T110" y="T111"/>
                </a:cxn>
                <a:cxn ang="T170">
                  <a:pos x="T112" y="T113"/>
                </a:cxn>
              </a:cxnLst>
              <a:rect l="T171" t="T172" r="T173" b="T174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19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>
                <a:gd name="T0" fmla="*/ 2147483647 w 5216"/>
                <a:gd name="T1" fmla="*/ 2147483647 h 762"/>
                <a:gd name="T2" fmla="*/ 2147483647 w 5216"/>
                <a:gd name="T3" fmla="*/ 2147483647 h 762"/>
                <a:gd name="T4" fmla="*/ 2147483647 w 5216"/>
                <a:gd name="T5" fmla="*/ 2147483647 h 762"/>
                <a:gd name="T6" fmla="*/ 2147483647 w 5216"/>
                <a:gd name="T7" fmla="*/ 2147483647 h 762"/>
                <a:gd name="T8" fmla="*/ 2147483647 w 5216"/>
                <a:gd name="T9" fmla="*/ 2147483647 h 762"/>
                <a:gd name="T10" fmla="*/ 2147483647 w 5216"/>
                <a:gd name="T11" fmla="*/ 2147483647 h 762"/>
                <a:gd name="T12" fmla="*/ 2147483647 w 5216"/>
                <a:gd name="T13" fmla="*/ 2147483647 h 762"/>
                <a:gd name="T14" fmla="*/ 2147483647 w 5216"/>
                <a:gd name="T15" fmla="*/ 2147483647 h 762"/>
                <a:gd name="T16" fmla="*/ 2147483647 w 5216"/>
                <a:gd name="T17" fmla="*/ 2147483647 h 762"/>
                <a:gd name="T18" fmla="*/ 2147483647 w 5216"/>
                <a:gd name="T19" fmla="*/ 2147483647 h 762"/>
                <a:gd name="T20" fmla="*/ 2147483647 w 5216"/>
                <a:gd name="T21" fmla="*/ 2147483647 h 762"/>
                <a:gd name="T22" fmla="*/ 2147483647 w 5216"/>
                <a:gd name="T23" fmla="*/ 2147483647 h 762"/>
                <a:gd name="T24" fmla="*/ 2147483647 w 5216"/>
                <a:gd name="T25" fmla="*/ 2147483647 h 762"/>
                <a:gd name="T26" fmla="*/ 2147483647 w 5216"/>
                <a:gd name="T27" fmla="*/ 0 h 762"/>
                <a:gd name="T28" fmla="*/ 2147483647 w 5216"/>
                <a:gd name="T29" fmla="*/ 2147483647 h 762"/>
                <a:gd name="T30" fmla="*/ 2147483647 w 5216"/>
                <a:gd name="T31" fmla="*/ 2147483647 h 762"/>
                <a:gd name="T32" fmla="*/ 0 w 5216"/>
                <a:gd name="T33" fmla="*/ 2147483647 h 762"/>
                <a:gd name="T34" fmla="*/ 2147483647 w 5216"/>
                <a:gd name="T35" fmla="*/ 2147483647 h 762"/>
                <a:gd name="T36" fmla="*/ 2147483647 w 5216"/>
                <a:gd name="T37" fmla="*/ 2147483647 h 762"/>
                <a:gd name="T38" fmla="*/ 2147483647 w 5216"/>
                <a:gd name="T39" fmla="*/ 2147483647 h 762"/>
                <a:gd name="T40" fmla="*/ 2147483647 w 5216"/>
                <a:gd name="T41" fmla="*/ 2147483647 h 762"/>
                <a:gd name="T42" fmla="*/ 2147483647 w 5216"/>
                <a:gd name="T43" fmla="*/ 2147483647 h 762"/>
                <a:gd name="T44" fmla="*/ 2147483647 w 5216"/>
                <a:gd name="T45" fmla="*/ 2147483647 h 762"/>
                <a:gd name="T46" fmla="*/ 2147483647 w 5216"/>
                <a:gd name="T47" fmla="*/ 2147483647 h 762"/>
                <a:gd name="T48" fmla="*/ 2147483647 w 5216"/>
                <a:gd name="T49" fmla="*/ 2147483647 h 762"/>
                <a:gd name="T50" fmla="*/ 2147483647 w 5216"/>
                <a:gd name="T51" fmla="*/ 2147483647 h 762"/>
                <a:gd name="T52" fmla="*/ 2147483647 w 5216"/>
                <a:gd name="T53" fmla="*/ 2147483647 h 762"/>
                <a:gd name="T54" fmla="*/ 2147483647 w 5216"/>
                <a:gd name="T55" fmla="*/ 2147483647 h 762"/>
                <a:gd name="T56" fmla="*/ 2147483647 w 5216"/>
                <a:gd name="T57" fmla="*/ 2147483647 h 762"/>
                <a:gd name="T58" fmla="*/ 2147483647 w 5216"/>
                <a:gd name="T59" fmla="*/ 2147483647 h 762"/>
                <a:gd name="T60" fmla="*/ 2147483647 w 5216"/>
                <a:gd name="T61" fmla="*/ 2147483647 h 762"/>
                <a:gd name="T62" fmla="*/ 2147483647 w 5216"/>
                <a:gd name="T63" fmla="*/ 2147483647 h 762"/>
                <a:gd name="T64" fmla="*/ 2147483647 w 5216"/>
                <a:gd name="T65" fmla="*/ 2147483647 h 762"/>
                <a:gd name="T66" fmla="*/ 2147483647 w 5216"/>
                <a:gd name="T67" fmla="*/ 2147483647 h 762"/>
                <a:gd name="T68" fmla="*/ 2147483647 w 5216"/>
                <a:gd name="T69" fmla="*/ 2147483647 h 762"/>
                <a:gd name="T70" fmla="*/ 2147483647 w 5216"/>
                <a:gd name="T71" fmla="*/ 2147483647 h 762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w 5216"/>
                <a:gd name="T109" fmla="*/ 0 h 762"/>
                <a:gd name="T110" fmla="*/ 5216 w 5216"/>
                <a:gd name="T111" fmla="*/ 762 h 762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T108" t="T109" r="T110" b="T111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39999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>
                <a:gd name="T0" fmla="*/ 0 w 5144"/>
                <a:gd name="T1" fmla="*/ 2147483647 h 694"/>
                <a:gd name="T2" fmla="*/ 0 w 5144"/>
                <a:gd name="T3" fmla="*/ 2147483647 h 694"/>
                <a:gd name="T4" fmla="*/ 2147483647 w 5144"/>
                <a:gd name="T5" fmla="*/ 2147483647 h 694"/>
                <a:gd name="T6" fmla="*/ 2147483647 w 5144"/>
                <a:gd name="T7" fmla="*/ 2147483647 h 694"/>
                <a:gd name="T8" fmla="*/ 2147483647 w 5144"/>
                <a:gd name="T9" fmla="*/ 2147483647 h 694"/>
                <a:gd name="T10" fmla="*/ 2147483647 w 5144"/>
                <a:gd name="T11" fmla="*/ 2147483647 h 694"/>
                <a:gd name="T12" fmla="*/ 2147483647 w 5144"/>
                <a:gd name="T13" fmla="*/ 2147483647 h 694"/>
                <a:gd name="T14" fmla="*/ 2147483647 w 5144"/>
                <a:gd name="T15" fmla="*/ 2147483647 h 694"/>
                <a:gd name="T16" fmla="*/ 2147483647 w 5144"/>
                <a:gd name="T17" fmla="*/ 2147483647 h 694"/>
                <a:gd name="T18" fmla="*/ 2147483647 w 5144"/>
                <a:gd name="T19" fmla="*/ 2147483647 h 694"/>
                <a:gd name="T20" fmla="*/ 2147483647 w 5144"/>
                <a:gd name="T21" fmla="*/ 2147483647 h 694"/>
                <a:gd name="T22" fmla="*/ 2147483647 w 5144"/>
                <a:gd name="T23" fmla="*/ 2147483647 h 694"/>
                <a:gd name="T24" fmla="*/ 2147483647 w 5144"/>
                <a:gd name="T25" fmla="*/ 0 h 694"/>
                <a:gd name="T26" fmla="*/ 2147483647 w 5144"/>
                <a:gd name="T27" fmla="*/ 2147483647 h 694"/>
                <a:gd name="T28" fmla="*/ 2147483647 w 5144"/>
                <a:gd name="T29" fmla="*/ 2147483647 h 694"/>
                <a:gd name="T30" fmla="*/ 2147483647 w 5144"/>
                <a:gd name="T31" fmla="*/ 2147483647 h 694"/>
                <a:gd name="T32" fmla="*/ 2147483647 w 5144"/>
                <a:gd name="T33" fmla="*/ 2147483647 h 694"/>
                <a:gd name="T34" fmla="*/ 2147483647 w 5144"/>
                <a:gd name="T35" fmla="*/ 2147483647 h 694"/>
                <a:gd name="T36" fmla="*/ 2147483647 w 5144"/>
                <a:gd name="T37" fmla="*/ 2147483647 h 694"/>
                <a:gd name="T38" fmla="*/ 2147483647 w 5144"/>
                <a:gd name="T39" fmla="*/ 2147483647 h 694"/>
                <a:gd name="T40" fmla="*/ 2147483647 w 5144"/>
                <a:gd name="T41" fmla="*/ 2147483647 h 694"/>
                <a:gd name="T42" fmla="*/ 2147483647 w 5144"/>
                <a:gd name="T43" fmla="*/ 2147483647 h 694"/>
                <a:gd name="T44" fmla="*/ 2147483647 w 5144"/>
                <a:gd name="T45" fmla="*/ 2147483647 h 694"/>
                <a:gd name="T46" fmla="*/ 2147483647 w 5144"/>
                <a:gd name="T47" fmla="*/ 2147483647 h 694"/>
                <a:gd name="T48" fmla="*/ 2147483647 w 5144"/>
                <a:gd name="T49" fmla="*/ 2147483647 h 694"/>
                <a:gd name="T50" fmla="*/ 2147483647 w 5144"/>
                <a:gd name="T51" fmla="*/ 2147483647 h 694"/>
                <a:gd name="T52" fmla="*/ 2147483647 w 5144"/>
                <a:gd name="T53" fmla="*/ 2147483647 h 694"/>
                <a:gd name="T54" fmla="*/ 2147483647 w 5144"/>
                <a:gd name="T55" fmla="*/ 2147483647 h 694"/>
                <a:gd name="T56" fmla="*/ 2147483647 w 5144"/>
                <a:gd name="T57" fmla="*/ 2147483647 h 694"/>
                <a:gd name="T58" fmla="*/ 2147483647 w 5144"/>
                <a:gd name="T59" fmla="*/ 2147483647 h 694"/>
                <a:gd name="T60" fmla="*/ 2147483647 w 5144"/>
                <a:gd name="T61" fmla="*/ 2147483647 h 694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w 5144"/>
                <a:gd name="T94" fmla="*/ 0 h 694"/>
                <a:gd name="T95" fmla="*/ 5144 w 5144"/>
                <a:gd name="T96" fmla="*/ 694 h 694"/>
              </a:gdLst>
              <a:ahLst/>
              <a:cxnLst>
                <a:cxn ang="T62">
                  <a:pos x="T0" y="T1"/>
                </a:cxn>
                <a:cxn ang="T63">
                  <a:pos x="T2" y="T3"/>
                </a:cxn>
                <a:cxn ang="T64">
                  <a:pos x="T4" y="T5"/>
                </a:cxn>
                <a:cxn ang="T65">
                  <a:pos x="T6" y="T7"/>
                </a:cxn>
                <a:cxn ang="T66">
                  <a:pos x="T8" y="T9"/>
                </a:cxn>
                <a:cxn ang="T67">
                  <a:pos x="T10" y="T11"/>
                </a:cxn>
                <a:cxn ang="T68">
                  <a:pos x="T12" y="T13"/>
                </a:cxn>
                <a:cxn ang="T69">
                  <a:pos x="T14" y="T15"/>
                </a:cxn>
                <a:cxn ang="T70">
                  <a:pos x="T16" y="T17"/>
                </a:cxn>
                <a:cxn ang="T71">
                  <a:pos x="T18" y="T19"/>
                </a:cxn>
                <a:cxn ang="T72">
                  <a:pos x="T20" y="T21"/>
                </a:cxn>
                <a:cxn ang="T73">
                  <a:pos x="T22" y="T23"/>
                </a:cxn>
                <a:cxn ang="T74">
                  <a:pos x="T24" y="T25"/>
                </a:cxn>
                <a:cxn ang="T75">
                  <a:pos x="T26" y="T27"/>
                </a:cxn>
                <a:cxn ang="T76">
                  <a:pos x="T28" y="T29"/>
                </a:cxn>
                <a:cxn ang="T77">
                  <a:pos x="T30" y="T31"/>
                </a:cxn>
                <a:cxn ang="T78">
                  <a:pos x="T32" y="T33"/>
                </a:cxn>
                <a:cxn ang="T79">
                  <a:pos x="T34" y="T35"/>
                </a:cxn>
                <a:cxn ang="T80">
                  <a:pos x="T36" y="T37"/>
                </a:cxn>
                <a:cxn ang="T81">
                  <a:pos x="T38" y="T39"/>
                </a:cxn>
                <a:cxn ang="T82">
                  <a:pos x="T40" y="T41"/>
                </a:cxn>
                <a:cxn ang="T83">
                  <a:pos x="T42" y="T43"/>
                </a:cxn>
                <a:cxn ang="T84">
                  <a:pos x="T44" y="T45"/>
                </a:cxn>
                <a:cxn ang="T85">
                  <a:pos x="T46" y="T47"/>
                </a:cxn>
                <a:cxn ang="T86">
                  <a:pos x="T48" y="T49"/>
                </a:cxn>
                <a:cxn ang="T87">
                  <a:pos x="T50" y="T51"/>
                </a:cxn>
                <a:cxn ang="T88">
                  <a:pos x="T52" y="T53"/>
                </a:cxn>
                <a:cxn ang="T89">
                  <a:pos x="T54" y="T55"/>
                </a:cxn>
                <a:cxn ang="T90">
                  <a:pos x="T56" y="T57"/>
                </a:cxn>
                <a:cxn ang="T91">
                  <a:pos x="T58" y="T59"/>
                </a:cxn>
                <a:cxn ang="T92">
                  <a:pos x="T60" y="T61"/>
                </a:cxn>
              </a:cxnLst>
              <a:rect l="T93" t="T94" r="T95" b="T96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>
                <a:gd name="T0" fmla="*/ 0 w 3112"/>
                <a:gd name="T1" fmla="*/ 2147483647 h 584"/>
                <a:gd name="T2" fmla="*/ 0 w 3112"/>
                <a:gd name="T3" fmla="*/ 2147483647 h 584"/>
                <a:gd name="T4" fmla="*/ 2147483647 w 3112"/>
                <a:gd name="T5" fmla="*/ 2147483647 h 584"/>
                <a:gd name="T6" fmla="*/ 2147483647 w 3112"/>
                <a:gd name="T7" fmla="*/ 2147483647 h 584"/>
                <a:gd name="T8" fmla="*/ 2147483647 w 3112"/>
                <a:gd name="T9" fmla="*/ 2147483647 h 584"/>
                <a:gd name="T10" fmla="*/ 2147483647 w 3112"/>
                <a:gd name="T11" fmla="*/ 2147483647 h 584"/>
                <a:gd name="T12" fmla="*/ 2147483647 w 3112"/>
                <a:gd name="T13" fmla="*/ 2147483647 h 584"/>
                <a:gd name="T14" fmla="*/ 2147483647 w 3112"/>
                <a:gd name="T15" fmla="*/ 2147483647 h 584"/>
                <a:gd name="T16" fmla="*/ 2147483647 w 3112"/>
                <a:gd name="T17" fmla="*/ 2147483647 h 584"/>
                <a:gd name="T18" fmla="*/ 2147483647 w 3112"/>
                <a:gd name="T19" fmla="*/ 2147483647 h 584"/>
                <a:gd name="T20" fmla="*/ 2147483647 w 3112"/>
                <a:gd name="T21" fmla="*/ 2147483647 h 584"/>
                <a:gd name="T22" fmla="*/ 2147483647 w 3112"/>
                <a:gd name="T23" fmla="*/ 2147483647 h 584"/>
                <a:gd name="T24" fmla="*/ 2147483647 w 3112"/>
                <a:gd name="T25" fmla="*/ 2147483647 h 584"/>
                <a:gd name="T26" fmla="*/ 2147483647 w 3112"/>
                <a:gd name="T27" fmla="*/ 2147483647 h 584"/>
                <a:gd name="T28" fmla="*/ 2147483647 w 3112"/>
                <a:gd name="T29" fmla="*/ 2147483647 h 584"/>
                <a:gd name="T30" fmla="*/ 2147483647 w 3112"/>
                <a:gd name="T31" fmla="*/ 2147483647 h 584"/>
                <a:gd name="T32" fmla="*/ 2147483647 w 3112"/>
                <a:gd name="T33" fmla="*/ 2147483647 h 584"/>
                <a:gd name="T34" fmla="*/ 2147483647 w 3112"/>
                <a:gd name="T35" fmla="*/ 2147483647 h 584"/>
                <a:gd name="T36" fmla="*/ 2147483647 w 3112"/>
                <a:gd name="T37" fmla="*/ 2147483647 h 584"/>
                <a:gd name="T38" fmla="*/ 2147483647 w 3112"/>
                <a:gd name="T39" fmla="*/ 0 h 584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w 3112"/>
                <a:gd name="T61" fmla="*/ 0 h 584"/>
                <a:gd name="T62" fmla="*/ 3112 w 3112"/>
                <a:gd name="T63" fmla="*/ 584 h 584"/>
              </a:gdLst>
              <a:ahLst/>
              <a:cxnLst>
                <a:cxn ang="T40">
                  <a:pos x="T0" y="T1"/>
                </a:cxn>
                <a:cxn ang="T41">
                  <a:pos x="T2" y="T3"/>
                </a:cxn>
                <a:cxn ang="T42">
                  <a:pos x="T4" y="T5"/>
                </a:cxn>
                <a:cxn ang="T43">
                  <a:pos x="T6" y="T7"/>
                </a:cxn>
                <a:cxn ang="T44">
                  <a:pos x="T8" y="T9"/>
                </a:cxn>
                <a:cxn ang="T45">
                  <a:pos x="T10" y="T11"/>
                </a:cxn>
                <a:cxn ang="T46">
                  <a:pos x="T12" y="T13"/>
                </a:cxn>
                <a:cxn ang="T47">
                  <a:pos x="T14" y="T15"/>
                </a:cxn>
                <a:cxn ang="T48">
                  <a:pos x="T16" y="T17"/>
                </a:cxn>
                <a:cxn ang="T49">
                  <a:pos x="T18" y="T19"/>
                </a:cxn>
                <a:cxn ang="T50">
                  <a:pos x="T20" y="T21"/>
                </a:cxn>
                <a:cxn ang="T51">
                  <a:pos x="T22" y="T23"/>
                </a:cxn>
                <a:cxn ang="T52">
                  <a:pos x="T24" y="T25"/>
                </a:cxn>
                <a:cxn ang="T53">
                  <a:pos x="T26" y="T27"/>
                </a:cxn>
                <a:cxn ang="T54">
                  <a:pos x="T28" y="T29"/>
                </a:cxn>
                <a:cxn ang="T55">
                  <a:pos x="T30" y="T31"/>
                </a:cxn>
                <a:cxn ang="T56">
                  <a:pos x="T32" y="T33"/>
                </a:cxn>
                <a:cxn ang="T57">
                  <a:pos x="T34" y="T35"/>
                </a:cxn>
                <a:cxn ang="T58">
                  <a:pos x="T36" y="T37"/>
                </a:cxn>
                <a:cxn ang="T59">
                  <a:pos x="T38" y="T39"/>
                </a:cxn>
              </a:cxnLst>
              <a:rect l="T60" t="T61" r="T62" b="T63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 useBgFill="1">
          <p:nvSpPr>
            <p:cNvPr id="11" name="Freeform 28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>
                <a:gd name="T0" fmla="*/ 2147483647 w 8196"/>
                <a:gd name="T1" fmla="*/ 2147483647 h 1192"/>
                <a:gd name="T2" fmla="*/ 2147483647 w 8196"/>
                <a:gd name="T3" fmla="*/ 2147483647 h 1192"/>
                <a:gd name="T4" fmla="*/ 2147483647 w 8196"/>
                <a:gd name="T5" fmla="*/ 2147483647 h 1192"/>
                <a:gd name="T6" fmla="*/ 2147483647 w 8196"/>
                <a:gd name="T7" fmla="*/ 2147483647 h 1192"/>
                <a:gd name="T8" fmla="*/ 2147483647 w 8196"/>
                <a:gd name="T9" fmla="*/ 2147483647 h 1192"/>
                <a:gd name="T10" fmla="*/ 2147483647 w 8196"/>
                <a:gd name="T11" fmla="*/ 2147483647 h 1192"/>
                <a:gd name="T12" fmla="*/ 2147483647 w 8196"/>
                <a:gd name="T13" fmla="*/ 2147483647 h 1192"/>
                <a:gd name="T14" fmla="*/ 2147483647 w 8196"/>
                <a:gd name="T15" fmla="*/ 2147483647 h 1192"/>
                <a:gd name="T16" fmla="*/ 2147483647 w 8196"/>
                <a:gd name="T17" fmla="*/ 2147483647 h 1192"/>
                <a:gd name="T18" fmla="*/ 2147483647 w 8196"/>
                <a:gd name="T19" fmla="*/ 2147483647 h 1192"/>
                <a:gd name="T20" fmla="*/ 2147483647 w 8196"/>
                <a:gd name="T21" fmla="*/ 2147483647 h 1192"/>
                <a:gd name="T22" fmla="*/ 2147483647 w 8196"/>
                <a:gd name="T23" fmla="*/ 2147483647 h 1192"/>
                <a:gd name="T24" fmla="*/ 2147483647 w 8196"/>
                <a:gd name="T25" fmla="*/ 2147483647 h 1192"/>
                <a:gd name="T26" fmla="*/ 2147483647 w 8196"/>
                <a:gd name="T27" fmla="*/ 2147483647 h 1192"/>
                <a:gd name="T28" fmla="*/ 2147483647 w 8196"/>
                <a:gd name="T29" fmla="*/ 2147483647 h 1192"/>
                <a:gd name="T30" fmla="*/ 2147483647 w 8196"/>
                <a:gd name="T31" fmla="*/ 2147483647 h 1192"/>
                <a:gd name="T32" fmla="*/ 2147483647 w 8196"/>
                <a:gd name="T33" fmla="*/ 2147483647 h 1192"/>
                <a:gd name="T34" fmla="*/ 2147483647 w 8196"/>
                <a:gd name="T35" fmla="*/ 2147483647 h 1192"/>
                <a:gd name="T36" fmla="*/ 2147483647 w 8196"/>
                <a:gd name="T37" fmla="*/ 2147483647 h 1192"/>
                <a:gd name="T38" fmla="*/ 2147483647 w 8196"/>
                <a:gd name="T39" fmla="*/ 2147483647 h 1192"/>
                <a:gd name="T40" fmla="*/ 2147483647 w 8196"/>
                <a:gd name="T41" fmla="*/ 2147483647 h 1192"/>
                <a:gd name="T42" fmla="*/ 2147483647 w 8196"/>
                <a:gd name="T43" fmla="*/ 2147483647 h 1192"/>
                <a:gd name="T44" fmla="*/ 2147483647 w 8196"/>
                <a:gd name="T45" fmla="*/ 0 h 1192"/>
                <a:gd name="T46" fmla="*/ 2147483647 w 8196"/>
                <a:gd name="T47" fmla="*/ 2147483647 h 1192"/>
                <a:gd name="T48" fmla="*/ 2147483647 w 8196"/>
                <a:gd name="T49" fmla="*/ 2147483647 h 1192"/>
                <a:gd name="T50" fmla="*/ 2147483647 w 8196"/>
                <a:gd name="T51" fmla="*/ 2147483647 h 1192"/>
                <a:gd name="T52" fmla="*/ 2147483647 w 8196"/>
                <a:gd name="T53" fmla="*/ 2147483647 h 1192"/>
                <a:gd name="T54" fmla="*/ 2147483647 w 8196"/>
                <a:gd name="T55" fmla="*/ 2147483647 h 1192"/>
                <a:gd name="T56" fmla="*/ 2147483647 w 8196"/>
                <a:gd name="T57" fmla="*/ 2147483647 h 1192"/>
                <a:gd name="T58" fmla="*/ 2147483647 w 8196"/>
                <a:gd name="T59" fmla="*/ 2147483647 h 1192"/>
                <a:gd name="T60" fmla="*/ 2147483647 w 8196"/>
                <a:gd name="T61" fmla="*/ 2147483647 h 1192"/>
                <a:gd name="T62" fmla="*/ 0 w 8196"/>
                <a:gd name="T63" fmla="*/ 2147483647 h 1192"/>
                <a:gd name="T64" fmla="*/ 2147483647 w 8196"/>
                <a:gd name="T65" fmla="*/ 2147483647 h 1192"/>
                <a:gd name="T66" fmla="*/ 2147483647 w 8196"/>
                <a:gd name="T67" fmla="*/ 2147483647 h 1192"/>
                <a:gd name="T68" fmla="*/ 2147483647 w 8196"/>
                <a:gd name="T69" fmla="*/ 2147483647 h 1192"/>
                <a:gd name="T70" fmla="*/ 2147483647 w 8196"/>
                <a:gd name="T71" fmla="*/ 2147483647 h 1192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w 8196"/>
                <a:gd name="T109" fmla="*/ 0 h 1192"/>
                <a:gd name="T110" fmla="*/ 8196 w 8196"/>
                <a:gd name="T111" fmla="*/ 1192 h 1192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T108" t="T109" r="T110" b="T111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2" y="512"/>
                  </a:lnTo>
                  <a:close/>
                </a:path>
              </a:pathLst>
            </a:custGeom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3581400"/>
            <a:ext cx="3352800" cy="1905001"/>
          </a:xfrm>
        </p:spPr>
        <p:txBody>
          <a:bodyPr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8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2" name="Title 21"/>
          <p:cNvSpPr>
            <a:spLocks noGrp="1"/>
          </p:cNvSpPr>
          <p:nvPr>
            <p:ph type="title"/>
          </p:nvPr>
        </p:nvSpPr>
        <p:spPr>
          <a:xfrm>
            <a:off x="914400" y="2286000"/>
            <a:ext cx="3352800" cy="1252728"/>
          </a:xfrm>
        </p:spPr>
        <p:txBody>
          <a:bodyPr anchor="b">
            <a:noAutofit/>
          </a:bodyPr>
          <a:lstStyle>
            <a:lvl1pPr algn="l">
              <a:defRPr sz="3200">
                <a:solidFill>
                  <a:schemeClr val="tx2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51962" y="1828800"/>
            <a:ext cx="3904076" cy="3810000"/>
          </a:xfrm>
        </p:spPr>
        <p:txBody>
          <a:bodyPr anchor="ctr"/>
          <a:lstStyle>
            <a:lvl1pPr>
              <a:buClr>
                <a:schemeClr val="bg1"/>
              </a:buClr>
              <a:defRPr sz="2200">
                <a:solidFill>
                  <a:schemeClr val="tx2"/>
                </a:solidFill>
              </a:defRPr>
            </a:lvl1pPr>
            <a:lvl2pPr>
              <a:buClr>
                <a:schemeClr val="bg1"/>
              </a:buClr>
              <a:defRPr sz="2000">
                <a:solidFill>
                  <a:schemeClr val="tx2"/>
                </a:solidFill>
              </a:defRPr>
            </a:lvl2pPr>
            <a:lvl3pPr>
              <a:buClr>
                <a:schemeClr val="bg1"/>
              </a:buClr>
              <a:defRPr sz="1800">
                <a:solidFill>
                  <a:schemeClr val="tx2"/>
                </a:solidFill>
              </a:defRPr>
            </a:lvl3pPr>
            <a:lvl4pPr>
              <a:buClr>
                <a:schemeClr val="bg1"/>
              </a:buClr>
              <a:defRPr sz="1600">
                <a:solidFill>
                  <a:schemeClr val="tx2"/>
                </a:solidFill>
              </a:defRPr>
            </a:lvl4pPr>
            <a:lvl5pPr>
              <a:buClr>
                <a:schemeClr val="bg1"/>
              </a:buClr>
              <a:defRPr sz="1600">
                <a:solidFill>
                  <a:schemeClr val="tx2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12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3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073E87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4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D5DF9DE-A2D7-4C4E-A020-45A9EB8BDE5E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8449658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ounded Rectangle 14"/>
          <p:cNvSpPr/>
          <p:nvPr/>
        </p:nvSpPr>
        <p:spPr>
          <a:xfrm>
            <a:off x="228600" y="228600"/>
            <a:ext cx="8696325" cy="6035675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>
              <a:spcBef>
                <a:spcPts val="0"/>
              </a:spcBef>
              <a:spcAft>
                <a:spcPts val="0"/>
              </a:spcAft>
              <a:defRPr/>
            </a:pPr>
            <a:endParaRPr lang="en-US" kern="0">
              <a:solidFill>
                <a:prstClr val="white"/>
              </a:solidFill>
              <a:sym typeface="Arial"/>
            </a:endParaRPr>
          </a:p>
        </p:txBody>
      </p:sp>
      <p:grpSp>
        <p:nvGrpSpPr>
          <p:cNvPr id="6" name="Group 8"/>
          <p:cNvGrpSpPr>
            <a:grpSpLocks noChangeAspect="1"/>
          </p:cNvGrpSpPr>
          <p:nvPr/>
        </p:nvGrpSpPr>
        <p:grpSpPr bwMode="auto">
          <a:xfrm>
            <a:off x="211138" y="5354638"/>
            <a:ext cx="8723312" cy="1330325"/>
            <a:chOff x="-3905250" y="4294188"/>
            <a:chExt cx="13011150" cy="1892300"/>
          </a:xfrm>
        </p:grpSpPr>
        <p:sp>
          <p:nvSpPr>
            <p:cNvPr id="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>
                <a:gd name="T0" fmla="*/ 2147483647 w 2706"/>
                <a:gd name="T1" fmla="*/ 0 h 640"/>
                <a:gd name="T2" fmla="*/ 2147483647 w 2706"/>
                <a:gd name="T3" fmla="*/ 0 h 640"/>
                <a:gd name="T4" fmla="*/ 2147483647 w 2706"/>
                <a:gd name="T5" fmla="*/ 2147483647 h 640"/>
                <a:gd name="T6" fmla="*/ 2147483647 w 2706"/>
                <a:gd name="T7" fmla="*/ 2147483647 h 640"/>
                <a:gd name="T8" fmla="*/ 2147483647 w 2706"/>
                <a:gd name="T9" fmla="*/ 2147483647 h 640"/>
                <a:gd name="T10" fmla="*/ 2147483647 w 2706"/>
                <a:gd name="T11" fmla="*/ 2147483647 h 640"/>
                <a:gd name="T12" fmla="*/ 2147483647 w 2706"/>
                <a:gd name="T13" fmla="*/ 2147483647 h 640"/>
                <a:gd name="T14" fmla="*/ 2147483647 w 2706"/>
                <a:gd name="T15" fmla="*/ 2147483647 h 640"/>
                <a:gd name="T16" fmla="*/ 2147483647 w 2706"/>
                <a:gd name="T17" fmla="*/ 2147483647 h 640"/>
                <a:gd name="T18" fmla="*/ 2147483647 w 2706"/>
                <a:gd name="T19" fmla="*/ 2147483647 h 640"/>
                <a:gd name="T20" fmla="*/ 2147483647 w 2706"/>
                <a:gd name="T21" fmla="*/ 2147483647 h 640"/>
                <a:gd name="T22" fmla="*/ 2147483647 w 2706"/>
                <a:gd name="T23" fmla="*/ 2147483647 h 640"/>
                <a:gd name="T24" fmla="*/ 2147483647 w 2706"/>
                <a:gd name="T25" fmla="*/ 2147483647 h 640"/>
                <a:gd name="T26" fmla="*/ 2147483647 w 2706"/>
                <a:gd name="T27" fmla="*/ 2147483647 h 640"/>
                <a:gd name="T28" fmla="*/ 2147483647 w 2706"/>
                <a:gd name="T29" fmla="*/ 2147483647 h 640"/>
                <a:gd name="T30" fmla="*/ 2147483647 w 2706"/>
                <a:gd name="T31" fmla="*/ 2147483647 h 640"/>
                <a:gd name="T32" fmla="*/ 2147483647 w 2706"/>
                <a:gd name="T33" fmla="*/ 2147483647 h 640"/>
                <a:gd name="T34" fmla="*/ 2147483647 w 2706"/>
                <a:gd name="T35" fmla="*/ 2147483647 h 640"/>
                <a:gd name="T36" fmla="*/ 0 w 2706"/>
                <a:gd name="T37" fmla="*/ 2147483647 h 640"/>
                <a:gd name="T38" fmla="*/ 0 w 2706"/>
                <a:gd name="T39" fmla="*/ 2147483647 h 640"/>
                <a:gd name="T40" fmla="*/ 2147483647 w 2706"/>
                <a:gd name="T41" fmla="*/ 2147483647 h 640"/>
                <a:gd name="T42" fmla="*/ 2147483647 w 2706"/>
                <a:gd name="T43" fmla="*/ 2147483647 h 640"/>
                <a:gd name="T44" fmla="*/ 2147483647 w 2706"/>
                <a:gd name="T45" fmla="*/ 2147483647 h 640"/>
                <a:gd name="T46" fmla="*/ 2147483647 w 2706"/>
                <a:gd name="T47" fmla="*/ 2147483647 h 640"/>
                <a:gd name="T48" fmla="*/ 2147483647 w 2706"/>
                <a:gd name="T49" fmla="*/ 2147483647 h 640"/>
                <a:gd name="T50" fmla="*/ 2147483647 w 2706"/>
                <a:gd name="T51" fmla="*/ 2147483647 h 640"/>
                <a:gd name="T52" fmla="*/ 2147483647 w 2706"/>
                <a:gd name="T53" fmla="*/ 2147483647 h 640"/>
                <a:gd name="T54" fmla="*/ 2147483647 w 2706"/>
                <a:gd name="T55" fmla="*/ 2147483647 h 640"/>
                <a:gd name="T56" fmla="*/ 2147483647 w 2706"/>
                <a:gd name="T57" fmla="*/ 2147483647 h 640"/>
                <a:gd name="T58" fmla="*/ 2147483647 w 2706"/>
                <a:gd name="T59" fmla="*/ 2147483647 h 640"/>
                <a:gd name="T60" fmla="*/ 2147483647 w 2706"/>
                <a:gd name="T61" fmla="*/ 2147483647 h 640"/>
                <a:gd name="T62" fmla="*/ 2147483647 w 2706"/>
                <a:gd name="T63" fmla="*/ 2147483647 h 640"/>
                <a:gd name="T64" fmla="*/ 2147483647 w 2706"/>
                <a:gd name="T65" fmla="*/ 2147483647 h 640"/>
                <a:gd name="T66" fmla="*/ 2147483647 w 2706"/>
                <a:gd name="T67" fmla="*/ 2147483647 h 640"/>
                <a:gd name="T68" fmla="*/ 2147483647 w 2706"/>
                <a:gd name="T69" fmla="*/ 2147483647 h 640"/>
                <a:gd name="T70" fmla="*/ 2147483647 w 2706"/>
                <a:gd name="T71" fmla="*/ 2147483647 h 640"/>
                <a:gd name="T72" fmla="*/ 2147483647 w 2706"/>
                <a:gd name="T73" fmla="*/ 2147483647 h 640"/>
                <a:gd name="T74" fmla="*/ 2147483647 w 2706"/>
                <a:gd name="T75" fmla="*/ 2147483647 h 640"/>
                <a:gd name="T76" fmla="*/ 2147483647 w 2706"/>
                <a:gd name="T77" fmla="*/ 2147483647 h 640"/>
                <a:gd name="T78" fmla="*/ 2147483647 w 2706"/>
                <a:gd name="T79" fmla="*/ 2147483647 h 640"/>
                <a:gd name="T80" fmla="*/ 2147483647 w 2706"/>
                <a:gd name="T81" fmla="*/ 2147483647 h 640"/>
                <a:gd name="T82" fmla="*/ 2147483647 w 2706"/>
                <a:gd name="T83" fmla="*/ 2147483647 h 640"/>
                <a:gd name="T84" fmla="*/ 2147483647 w 2706"/>
                <a:gd name="T85" fmla="*/ 2147483647 h 640"/>
                <a:gd name="T86" fmla="*/ 2147483647 w 2706"/>
                <a:gd name="T87" fmla="*/ 2147483647 h 640"/>
                <a:gd name="T88" fmla="*/ 2147483647 w 2706"/>
                <a:gd name="T89" fmla="*/ 2147483647 h 640"/>
                <a:gd name="T90" fmla="*/ 2147483647 w 2706"/>
                <a:gd name="T91" fmla="*/ 2147483647 h 640"/>
                <a:gd name="T92" fmla="*/ 2147483647 w 2706"/>
                <a:gd name="T93" fmla="*/ 2147483647 h 640"/>
                <a:gd name="T94" fmla="*/ 2147483647 w 2706"/>
                <a:gd name="T95" fmla="*/ 2147483647 h 640"/>
                <a:gd name="T96" fmla="*/ 2147483647 w 2706"/>
                <a:gd name="T97" fmla="*/ 2147483647 h 640"/>
                <a:gd name="T98" fmla="*/ 2147483647 w 2706"/>
                <a:gd name="T99" fmla="*/ 2147483647 h 640"/>
                <a:gd name="T100" fmla="*/ 2147483647 w 2706"/>
                <a:gd name="T101" fmla="*/ 2147483647 h 640"/>
                <a:gd name="T102" fmla="*/ 2147483647 w 2706"/>
                <a:gd name="T103" fmla="*/ 2147483647 h 640"/>
                <a:gd name="T104" fmla="*/ 2147483647 w 2706"/>
                <a:gd name="T105" fmla="*/ 2147483647 h 640"/>
                <a:gd name="T106" fmla="*/ 2147483647 w 2706"/>
                <a:gd name="T107" fmla="*/ 0 h 640"/>
                <a:gd name="T108" fmla="*/ 2147483647 w 2706"/>
                <a:gd name="T109" fmla="*/ 0 h 640"/>
                <a:gd name="T110" fmla="*/ 2147483647 w 2706"/>
                <a:gd name="T111" fmla="*/ 0 h 640"/>
                <a:gd name="T112" fmla="*/ 2147483647 w 2706"/>
                <a:gd name="T113" fmla="*/ 0 h 640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w 2706"/>
                <a:gd name="T172" fmla="*/ 0 h 640"/>
                <a:gd name="T173" fmla="*/ 2706 w 2706"/>
                <a:gd name="T174" fmla="*/ 640 h 640"/>
              </a:gdLst>
              <a:ahLst/>
              <a:cxnLst>
                <a:cxn ang="T114">
                  <a:pos x="T0" y="T1"/>
                </a:cxn>
                <a:cxn ang="T115">
                  <a:pos x="T2" y="T3"/>
                </a:cxn>
                <a:cxn ang="T116">
                  <a:pos x="T4" y="T5"/>
                </a:cxn>
                <a:cxn ang="T117">
                  <a:pos x="T6" y="T7"/>
                </a:cxn>
                <a:cxn ang="T118">
                  <a:pos x="T8" y="T9"/>
                </a:cxn>
                <a:cxn ang="T119">
                  <a:pos x="T10" y="T11"/>
                </a:cxn>
                <a:cxn ang="T120">
                  <a:pos x="T12" y="T13"/>
                </a:cxn>
                <a:cxn ang="T121">
                  <a:pos x="T14" y="T15"/>
                </a:cxn>
                <a:cxn ang="T122">
                  <a:pos x="T16" y="T17"/>
                </a:cxn>
                <a:cxn ang="T123">
                  <a:pos x="T18" y="T19"/>
                </a:cxn>
                <a:cxn ang="T124">
                  <a:pos x="T20" y="T21"/>
                </a:cxn>
                <a:cxn ang="T125">
                  <a:pos x="T22" y="T23"/>
                </a:cxn>
                <a:cxn ang="T126">
                  <a:pos x="T24" y="T25"/>
                </a:cxn>
                <a:cxn ang="T127">
                  <a:pos x="T26" y="T27"/>
                </a:cxn>
                <a:cxn ang="T128">
                  <a:pos x="T28" y="T29"/>
                </a:cxn>
                <a:cxn ang="T129">
                  <a:pos x="T30" y="T31"/>
                </a:cxn>
                <a:cxn ang="T130">
                  <a:pos x="T32" y="T33"/>
                </a:cxn>
                <a:cxn ang="T131">
                  <a:pos x="T34" y="T35"/>
                </a:cxn>
                <a:cxn ang="T132">
                  <a:pos x="T36" y="T37"/>
                </a:cxn>
                <a:cxn ang="T133">
                  <a:pos x="T38" y="T39"/>
                </a:cxn>
                <a:cxn ang="T134">
                  <a:pos x="T40" y="T41"/>
                </a:cxn>
                <a:cxn ang="T135">
                  <a:pos x="T42" y="T43"/>
                </a:cxn>
                <a:cxn ang="T136">
                  <a:pos x="T44" y="T45"/>
                </a:cxn>
                <a:cxn ang="T137">
                  <a:pos x="T46" y="T47"/>
                </a:cxn>
                <a:cxn ang="T138">
                  <a:pos x="T48" y="T49"/>
                </a:cxn>
                <a:cxn ang="T139">
                  <a:pos x="T50" y="T51"/>
                </a:cxn>
                <a:cxn ang="T140">
                  <a:pos x="T52" y="T53"/>
                </a:cxn>
                <a:cxn ang="T141">
                  <a:pos x="T54" y="T55"/>
                </a:cxn>
                <a:cxn ang="T142">
                  <a:pos x="T56" y="T57"/>
                </a:cxn>
                <a:cxn ang="T143">
                  <a:pos x="T58" y="T59"/>
                </a:cxn>
                <a:cxn ang="T144">
                  <a:pos x="T60" y="T61"/>
                </a:cxn>
                <a:cxn ang="T145">
                  <a:pos x="T62" y="T63"/>
                </a:cxn>
                <a:cxn ang="T146">
                  <a:pos x="T64" y="T65"/>
                </a:cxn>
                <a:cxn ang="T147">
                  <a:pos x="T66" y="T67"/>
                </a:cxn>
                <a:cxn ang="T148">
                  <a:pos x="T68" y="T69"/>
                </a:cxn>
                <a:cxn ang="T149">
                  <a:pos x="T70" y="T71"/>
                </a:cxn>
                <a:cxn ang="T150">
                  <a:pos x="T72" y="T73"/>
                </a:cxn>
                <a:cxn ang="T151">
                  <a:pos x="T74" y="T75"/>
                </a:cxn>
                <a:cxn ang="T152">
                  <a:pos x="T76" y="T77"/>
                </a:cxn>
                <a:cxn ang="T153">
                  <a:pos x="T78" y="T79"/>
                </a:cxn>
                <a:cxn ang="T154">
                  <a:pos x="T80" y="T81"/>
                </a:cxn>
                <a:cxn ang="T155">
                  <a:pos x="T82" y="T83"/>
                </a:cxn>
                <a:cxn ang="T156">
                  <a:pos x="T84" y="T85"/>
                </a:cxn>
                <a:cxn ang="T157">
                  <a:pos x="T86" y="T87"/>
                </a:cxn>
                <a:cxn ang="T158">
                  <a:pos x="T88" y="T89"/>
                </a:cxn>
                <a:cxn ang="T159">
                  <a:pos x="T90" y="T91"/>
                </a:cxn>
                <a:cxn ang="T160">
                  <a:pos x="T92" y="T93"/>
                </a:cxn>
                <a:cxn ang="T161">
                  <a:pos x="T94" y="T95"/>
                </a:cxn>
                <a:cxn ang="T162">
                  <a:pos x="T96" y="T97"/>
                </a:cxn>
                <a:cxn ang="T163">
                  <a:pos x="T98" y="T99"/>
                </a:cxn>
                <a:cxn ang="T164">
                  <a:pos x="T100" y="T101"/>
                </a:cxn>
                <a:cxn ang="T165">
                  <a:pos x="T102" y="T103"/>
                </a:cxn>
                <a:cxn ang="T166">
                  <a:pos x="T104" y="T105"/>
                </a:cxn>
                <a:cxn ang="T167">
                  <a:pos x="T106" y="T107"/>
                </a:cxn>
                <a:cxn ang="T168">
                  <a:pos x="T108" y="T109"/>
                </a:cxn>
                <a:cxn ang="T169">
                  <a:pos x="T110" y="T111"/>
                </a:cxn>
                <a:cxn ang="T170">
                  <a:pos x="T112" y="T113"/>
                </a:cxn>
              </a:cxnLst>
              <a:rect l="T171" t="T172" r="T173" b="T174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19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>
                <a:gd name="T0" fmla="*/ 2147483647 w 5216"/>
                <a:gd name="T1" fmla="*/ 2147483647 h 762"/>
                <a:gd name="T2" fmla="*/ 2147483647 w 5216"/>
                <a:gd name="T3" fmla="*/ 2147483647 h 762"/>
                <a:gd name="T4" fmla="*/ 2147483647 w 5216"/>
                <a:gd name="T5" fmla="*/ 2147483647 h 762"/>
                <a:gd name="T6" fmla="*/ 2147483647 w 5216"/>
                <a:gd name="T7" fmla="*/ 2147483647 h 762"/>
                <a:gd name="T8" fmla="*/ 2147483647 w 5216"/>
                <a:gd name="T9" fmla="*/ 2147483647 h 762"/>
                <a:gd name="T10" fmla="*/ 2147483647 w 5216"/>
                <a:gd name="T11" fmla="*/ 2147483647 h 762"/>
                <a:gd name="T12" fmla="*/ 2147483647 w 5216"/>
                <a:gd name="T13" fmla="*/ 2147483647 h 762"/>
                <a:gd name="T14" fmla="*/ 2147483647 w 5216"/>
                <a:gd name="T15" fmla="*/ 2147483647 h 762"/>
                <a:gd name="T16" fmla="*/ 2147483647 w 5216"/>
                <a:gd name="T17" fmla="*/ 2147483647 h 762"/>
                <a:gd name="T18" fmla="*/ 2147483647 w 5216"/>
                <a:gd name="T19" fmla="*/ 2147483647 h 762"/>
                <a:gd name="T20" fmla="*/ 2147483647 w 5216"/>
                <a:gd name="T21" fmla="*/ 2147483647 h 762"/>
                <a:gd name="T22" fmla="*/ 2147483647 w 5216"/>
                <a:gd name="T23" fmla="*/ 2147483647 h 762"/>
                <a:gd name="T24" fmla="*/ 2147483647 w 5216"/>
                <a:gd name="T25" fmla="*/ 2147483647 h 762"/>
                <a:gd name="T26" fmla="*/ 2147483647 w 5216"/>
                <a:gd name="T27" fmla="*/ 0 h 762"/>
                <a:gd name="T28" fmla="*/ 2147483647 w 5216"/>
                <a:gd name="T29" fmla="*/ 2147483647 h 762"/>
                <a:gd name="T30" fmla="*/ 2147483647 w 5216"/>
                <a:gd name="T31" fmla="*/ 2147483647 h 762"/>
                <a:gd name="T32" fmla="*/ 0 w 5216"/>
                <a:gd name="T33" fmla="*/ 2147483647 h 762"/>
                <a:gd name="T34" fmla="*/ 2147483647 w 5216"/>
                <a:gd name="T35" fmla="*/ 2147483647 h 762"/>
                <a:gd name="T36" fmla="*/ 2147483647 w 5216"/>
                <a:gd name="T37" fmla="*/ 2147483647 h 762"/>
                <a:gd name="T38" fmla="*/ 2147483647 w 5216"/>
                <a:gd name="T39" fmla="*/ 2147483647 h 762"/>
                <a:gd name="T40" fmla="*/ 2147483647 w 5216"/>
                <a:gd name="T41" fmla="*/ 2147483647 h 762"/>
                <a:gd name="T42" fmla="*/ 2147483647 w 5216"/>
                <a:gd name="T43" fmla="*/ 2147483647 h 762"/>
                <a:gd name="T44" fmla="*/ 2147483647 w 5216"/>
                <a:gd name="T45" fmla="*/ 2147483647 h 762"/>
                <a:gd name="T46" fmla="*/ 2147483647 w 5216"/>
                <a:gd name="T47" fmla="*/ 2147483647 h 762"/>
                <a:gd name="T48" fmla="*/ 2147483647 w 5216"/>
                <a:gd name="T49" fmla="*/ 2147483647 h 762"/>
                <a:gd name="T50" fmla="*/ 2147483647 w 5216"/>
                <a:gd name="T51" fmla="*/ 2147483647 h 762"/>
                <a:gd name="T52" fmla="*/ 2147483647 w 5216"/>
                <a:gd name="T53" fmla="*/ 2147483647 h 762"/>
                <a:gd name="T54" fmla="*/ 2147483647 w 5216"/>
                <a:gd name="T55" fmla="*/ 2147483647 h 762"/>
                <a:gd name="T56" fmla="*/ 2147483647 w 5216"/>
                <a:gd name="T57" fmla="*/ 2147483647 h 762"/>
                <a:gd name="T58" fmla="*/ 2147483647 w 5216"/>
                <a:gd name="T59" fmla="*/ 2147483647 h 762"/>
                <a:gd name="T60" fmla="*/ 2147483647 w 5216"/>
                <a:gd name="T61" fmla="*/ 2147483647 h 762"/>
                <a:gd name="T62" fmla="*/ 2147483647 w 5216"/>
                <a:gd name="T63" fmla="*/ 2147483647 h 762"/>
                <a:gd name="T64" fmla="*/ 2147483647 w 5216"/>
                <a:gd name="T65" fmla="*/ 2147483647 h 762"/>
                <a:gd name="T66" fmla="*/ 2147483647 w 5216"/>
                <a:gd name="T67" fmla="*/ 2147483647 h 762"/>
                <a:gd name="T68" fmla="*/ 2147483647 w 5216"/>
                <a:gd name="T69" fmla="*/ 2147483647 h 762"/>
                <a:gd name="T70" fmla="*/ 2147483647 w 5216"/>
                <a:gd name="T71" fmla="*/ 2147483647 h 762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w 5216"/>
                <a:gd name="T109" fmla="*/ 0 h 762"/>
                <a:gd name="T110" fmla="*/ 5216 w 5216"/>
                <a:gd name="T111" fmla="*/ 762 h 762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T108" t="T109" r="T110" b="T111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39999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>
                <a:gd name="T0" fmla="*/ 0 w 5144"/>
                <a:gd name="T1" fmla="*/ 2147483647 h 694"/>
                <a:gd name="T2" fmla="*/ 0 w 5144"/>
                <a:gd name="T3" fmla="*/ 2147483647 h 694"/>
                <a:gd name="T4" fmla="*/ 2147483647 w 5144"/>
                <a:gd name="T5" fmla="*/ 2147483647 h 694"/>
                <a:gd name="T6" fmla="*/ 2147483647 w 5144"/>
                <a:gd name="T7" fmla="*/ 2147483647 h 694"/>
                <a:gd name="T8" fmla="*/ 2147483647 w 5144"/>
                <a:gd name="T9" fmla="*/ 2147483647 h 694"/>
                <a:gd name="T10" fmla="*/ 2147483647 w 5144"/>
                <a:gd name="T11" fmla="*/ 2147483647 h 694"/>
                <a:gd name="T12" fmla="*/ 2147483647 w 5144"/>
                <a:gd name="T13" fmla="*/ 2147483647 h 694"/>
                <a:gd name="T14" fmla="*/ 2147483647 w 5144"/>
                <a:gd name="T15" fmla="*/ 2147483647 h 694"/>
                <a:gd name="T16" fmla="*/ 2147483647 w 5144"/>
                <a:gd name="T17" fmla="*/ 2147483647 h 694"/>
                <a:gd name="T18" fmla="*/ 2147483647 w 5144"/>
                <a:gd name="T19" fmla="*/ 2147483647 h 694"/>
                <a:gd name="T20" fmla="*/ 2147483647 w 5144"/>
                <a:gd name="T21" fmla="*/ 2147483647 h 694"/>
                <a:gd name="T22" fmla="*/ 2147483647 w 5144"/>
                <a:gd name="T23" fmla="*/ 2147483647 h 694"/>
                <a:gd name="T24" fmla="*/ 2147483647 w 5144"/>
                <a:gd name="T25" fmla="*/ 0 h 694"/>
                <a:gd name="T26" fmla="*/ 2147483647 w 5144"/>
                <a:gd name="T27" fmla="*/ 2147483647 h 694"/>
                <a:gd name="T28" fmla="*/ 2147483647 w 5144"/>
                <a:gd name="T29" fmla="*/ 2147483647 h 694"/>
                <a:gd name="T30" fmla="*/ 2147483647 w 5144"/>
                <a:gd name="T31" fmla="*/ 2147483647 h 694"/>
                <a:gd name="T32" fmla="*/ 2147483647 w 5144"/>
                <a:gd name="T33" fmla="*/ 2147483647 h 694"/>
                <a:gd name="T34" fmla="*/ 2147483647 w 5144"/>
                <a:gd name="T35" fmla="*/ 2147483647 h 694"/>
                <a:gd name="T36" fmla="*/ 2147483647 w 5144"/>
                <a:gd name="T37" fmla="*/ 2147483647 h 694"/>
                <a:gd name="T38" fmla="*/ 2147483647 w 5144"/>
                <a:gd name="T39" fmla="*/ 2147483647 h 694"/>
                <a:gd name="T40" fmla="*/ 2147483647 w 5144"/>
                <a:gd name="T41" fmla="*/ 2147483647 h 694"/>
                <a:gd name="T42" fmla="*/ 2147483647 w 5144"/>
                <a:gd name="T43" fmla="*/ 2147483647 h 694"/>
                <a:gd name="T44" fmla="*/ 2147483647 w 5144"/>
                <a:gd name="T45" fmla="*/ 2147483647 h 694"/>
                <a:gd name="T46" fmla="*/ 2147483647 w 5144"/>
                <a:gd name="T47" fmla="*/ 2147483647 h 694"/>
                <a:gd name="T48" fmla="*/ 2147483647 w 5144"/>
                <a:gd name="T49" fmla="*/ 2147483647 h 694"/>
                <a:gd name="T50" fmla="*/ 2147483647 w 5144"/>
                <a:gd name="T51" fmla="*/ 2147483647 h 694"/>
                <a:gd name="T52" fmla="*/ 2147483647 w 5144"/>
                <a:gd name="T53" fmla="*/ 2147483647 h 694"/>
                <a:gd name="T54" fmla="*/ 2147483647 w 5144"/>
                <a:gd name="T55" fmla="*/ 2147483647 h 694"/>
                <a:gd name="T56" fmla="*/ 2147483647 w 5144"/>
                <a:gd name="T57" fmla="*/ 2147483647 h 694"/>
                <a:gd name="T58" fmla="*/ 2147483647 w 5144"/>
                <a:gd name="T59" fmla="*/ 2147483647 h 694"/>
                <a:gd name="T60" fmla="*/ 2147483647 w 5144"/>
                <a:gd name="T61" fmla="*/ 2147483647 h 694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w 5144"/>
                <a:gd name="T94" fmla="*/ 0 h 694"/>
                <a:gd name="T95" fmla="*/ 5144 w 5144"/>
                <a:gd name="T96" fmla="*/ 694 h 694"/>
              </a:gdLst>
              <a:ahLst/>
              <a:cxnLst>
                <a:cxn ang="T62">
                  <a:pos x="T0" y="T1"/>
                </a:cxn>
                <a:cxn ang="T63">
                  <a:pos x="T2" y="T3"/>
                </a:cxn>
                <a:cxn ang="T64">
                  <a:pos x="T4" y="T5"/>
                </a:cxn>
                <a:cxn ang="T65">
                  <a:pos x="T6" y="T7"/>
                </a:cxn>
                <a:cxn ang="T66">
                  <a:pos x="T8" y="T9"/>
                </a:cxn>
                <a:cxn ang="T67">
                  <a:pos x="T10" y="T11"/>
                </a:cxn>
                <a:cxn ang="T68">
                  <a:pos x="T12" y="T13"/>
                </a:cxn>
                <a:cxn ang="T69">
                  <a:pos x="T14" y="T15"/>
                </a:cxn>
                <a:cxn ang="T70">
                  <a:pos x="T16" y="T17"/>
                </a:cxn>
                <a:cxn ang="T71">
                  <a:pos x="T18" y="T19"/>
                </a:cxn>
                <a:cxn ang="T72">
                  <a:pos x="T20" y="T21"/>
                </a:cxn>
                <a:cxn ang="T73">
                  <a:pos x="T22" y="T23"/>
                </a:cxn>
                <a:cxn ang="T74">
                  <a:pos x="T24" y="T25"/>
                </a:cxn>
                <a:cxn ang="T75">
                  <a:pos x="T26" y="T27"/>
                </a:cxn>
                <a:cxn ang="T76">
                  <a:pos x="T28" y="T29"/>
                </a:cxn>
                <a:cxn ang="T77">
                  <a:pos x="T30" y="T31"/>
                </a:cxn>
                <a:cxn ang="T78">
                  <a:pos x="T32" y="T33"/>
                </a:cxn>
                <a:cxn ang="T79">
                  <a:pos x="T34" y="T35"/>
                </a:cxn>
                <a:cxn ang="T80">
                  <a:pos x="T36" y="T37"/>
                </a:cxn>
                <a:cxn ang="T81">
                  <a:pos x="T38" y="T39"/>
                </a:cxn>
                <a:cxn ang="T82">
                  <a:pos x="T40" y="T41"/>
                </a:cxn>
                <a:cxn ang="T83">
                  <a:pos x="T42" y="T43"/>
                </a:cxn>
                <a:cxn ang="T84">
                  <a:pos x="T44" y="T45"/>
                </a:cxn>
                <a:cxn ang="T85">
                  <a:pos x="T46" y="T47"/>
                </a:cxn>
                <a:cxn ang="T86">
                  <a:pos x="T48" y="T49"/>
                </a:cxn>
                <a:cxn ang="T87">
                  <a:pos x="T50" y="T51"/>
                </a:cxn>
                <a:cxn ang="T88">
                  <a:pos x="T52" y="T53"/>
                </a:cxn>
                <a:cxn ang="T89">
                  <a:pos x="T54" y="T55"/>
                </a:cxn>
                <a:cxn ang="T90">
                  <a:pos x="T56" y="T57"/>
                </a:cxn>
                <a:cxn ang="T91">
                  <a:pos x="T58" y="T59"/>
                </a:cxn>
                <a:cxn ang="T92">
                  <a:pos x="T60" y="T61"/>
                </a:cxn>
              </a:cxnLst>
              <a:rect l="T93" t="T94" r="T95" b="T96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>
                <a:gd name="T0" fmla="*/ 0 w 3112"/>
                <a:gd name="T1" fmla="*/ 2147483647 h 584"/>
                <a:gd name="T2" fmla="*/ 0 w 3112"/>
                <a:gd name="T3" fmla="*/ 2147483647 h 584"/>
                <a:gd name="T4" fmla="*/ 2147483647 w 3112"/>
                <a:gd name="T5" fmla="*/ 2147483647 h 584"/>
                <a:gd name="T6" fmla="*/ 2147483647 w 3112"/>
                <a:gd name="T7" fmla="*/ 2147483647 h 584"/>
                <a:gd name="T8" fmla="*/ 2147483647 w 3112"/>
                <a:gd name="T9" fmla="*/ 2147483647 h 584"/>
                <a:gd name="T10" fmla="*/ 2147483647 w 3112"/>
                <a:gd name="T11" fmla="*/ 2147483647 h 584"/>
                <a:gd name="T12" fmla="*/ 2147483647 w 3112"/>
                <a:gd name="T13" fmla="*/ 2147483647 h 584"/>
                <a:gd name="T14" fmla="*/ 2147483647 w 3112"/>
                <a:gd name="T15" fmla="*/ 2147483647 h 584"/>
                <a:gd name="T16" fmla="*/ 2147483647 w 3112"/>
                <a:gd name="T17" fmla="*/ 2147483647 h 584"/>
                <a:gd name="T18" fmla="*/ 2147483647 w 3112"/>
                <a:gd name="T19" fmla="*/ 2147483647 h 584"/>
                <a:gd name="T20" fmla="*/ 2147483647 w 3112"/>
                <a:gd name="T21" fmla="*/ 2147483647 h 584"/>
                <a:gd name="T22" fmla="*/ 2147483647 w 3112"/>
                <a:gd name="T23" fmla="*/ 2147483647 h 584"/>
                <a:gd name="T24" fmla="*/ 2147483647 w 3112"/>
                <a:gd name="T25" fmla="*/ 2147483647 h 584"/>
                <a:gd name="T26" fmla="*/ 2147483647 w 3112"/>
                <a:gd name="T27" fmla="*/ 2147483647 h 584"/>
                <a:gd name="T28" fmla="*/ 2147483647 w 3112"/>
                <a:gd name="T29" fmla="*/ 2147483647 h 584"/>
                <a:gd name="T30" fmla="*/ 2147483647 w 3112"/>
                <a:gd name="T31" fmla="*/ 2147483647 h 584"/>
                <a:gd name="T32" fmla="*/ 2147483647 w 3112"/>
                <a:gd name="T33" fmla="*/ 2147483647 h 584"/>
                <a:gd name="T34" fmla="*/ 2147483647 w 3112"/>
                <a:gd name="T35" fmla="*/ 2147483647 h 584"/>
                <a:gd name="T36" fmla="*/ 2147483647 w 3112"/>
                <a:gd name="T37" fmla="*/ 2147483647 h 584"/>
                <a:gd name="T38" fmla="*/ 2147483647 w 3112"/>
                <a:gd name="T39" fmla="*/ 0 h 584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w 3112"/>
                <a:gd name="T61" fmla="*/ 0 h 584"/>
                <a:gd name="T62" fmla="*/ 3112 w 3112"/>
                <a:gd name="T63" fmla="*/ 584 h 584"/>
              </a:gdLst>
              <a:ahLst/>
              <a:cxnLst>
                <a:cxn ang="T40">
                  <a:pos x="T0" y="T1"/>
                </a:cxn>
                <a:cxn ang="T41">
                  <a:pos x="T2" y="T3"/>
                </a:cxn>
                <a:cxn ang="T42">
                  <a:pos x="T4" y="T5"/>
                </a:cxn>
                <a:cxn ang="T43">
                  <a:pos x="T6" y="T7"/>
                </a:cxn>
                <a:cxn ang="T44">
                  <a:pos x="T8" y="T9"/>
                </a:cxn>
                <a:cxn ang="T45">
                  <a:pos x="T10" y="T11"/>
                </a:cxn>
                <a:cxn ang="T46">
                  <a:pos x="T12" y="T13"/>
                </a:cxn>
                <a:cxn ang="T47">
                  <a:pos x="T14" y="T15"/>
                </a:cxn>
                <a:cxn ang="T48">
                  <a:pos x="T16" y="T17"/>
                </a:cxn>
                <a:cxn ang="T49">
                  <a:pos x="T18" y="T19"/>
                </a:cxn>
                <a:cxn ang="T50">
                  <a:pos x="T20" y="T21"/>
                </a:cxn>
                <a:cxn ang="T51">
                  <a:pos x="T22" y="T23"/>
                </a:cxn>
                <a:cxn ang="T52">
                  <a:pos x="T24" y="T25"/>
                </a:cxn>
                <a:cxn ang="T53">
                  <a:pos x="T26" y="T27"/>
                </a:cxn>
                <a:cxn ang="T54">
                  <a:pos x="T28" y="T29"/>
                </a:cxn>
                <a:cxn ang="T55">
                  <a:pos x="T30" y="T31"/>
                </a:cxn>
                <a:cxn ang="T56">
                  <a:pos x="T32" y="T33"/>
                </a:cxn>
                <a:cxn ang="T57">
                  <a:pos x="T34" y="T35"/>
                </a:cxn>
                <a:cxn ang="T58">
                  <a:pos x="T36" y="T37"/>
                </a:cxn>
                <a:cxn ang="T59">
                  <a:pos x="T38" y="T39"/>
                </a:cxn>
              </a:cxnLst>
              <a:rect l="T60" t="T61" r="T62" b="T63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 useBgFill="1">
          <p:nvSpPr>
            <p:cNvPr id="11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>
                <a:gd name="T0" fmla="*/ 2147483647 w 8196"/>
                <a:gd name="T1" fmla="*/ 2147483647 h 1192"/>
                <a:gd name="T2" fmla="*/ 2147483647 w 8196"/>
                <a:gd name="T3" fmla="*/ 2147483647 h 1192"/>
                <a:gd name="T4" fmla="*/ 2147483647 w 8196"/>
                <a:gd name="T5" fmla="*/ 2147483647 h 1192"/>
                <a:gd name="T6" fmla="*/ 2147483647 w 8196"/>
                <a:gd name="T7" fmla="*/ 2147483647 h 1192"/>
                <a:gd name="T8" fmla="*/ 2147483647 w 8196"/>
                <a:gd name="T9" fmla="*/ 2147483647 h 1192"/>
                <a:gd name="T10" fmla="*/ 2147483647 w 8196"/>
                <a:gd name="T11" fmla="*/ 2147483647 h 1192"/>
                <a:gd name="T12" fmla="*/ 2147483647 w 8196"/>
                <a:gd name="T13" fmla="*/ 2147483647 h 1192"/>
                <a:gd name="T14" fmla="*/ 2147483647 w 8196"/>
                <a:gd name="T15" fmla="*/ 2147483647 h 1192"/>
                <a:gd name="T16" fmla="*/ 2147483647 w 8196"/>
                <a:gd name="T17" fmla="*/ 2147483647 h 1192"/>
                <a:gd name="T18" fmla="*/ 2147483647 w 8196"/>
                <a:gd name="T19" fmla="*/ 2147483647 h 1192"/>
                <a:gd name="T20" fmla="*/ 2147483647 w 8196"/>
                <a:gd name="T21" fmla="*/ 2147483647 h 1192"/>
                <a:gd name="T22" fmla="*/ 2147483647 w 8196"/>
                <a:gd name="T23" fmla="*/ 2147483647 h 1192"/>
                <a:gd name="T24" fmla="*/ 2147483647 w 8196"/>
                <a:gd name="T25" fmla="*/ 2147483647 h 1192"/>
                <a:gd name="T26" fmla="*/ 2147483647 w 8196"/>
                <a:gd name="T27" fmla="*/ 2147483647 h 1192"/>
                <a:gd name="T28" fmla="*/ 2147483647 w 8196"/>
                <a:gd name="T29" fmla="*/ 2147483647 h 1192"/>
                <a:gd name="T30" fmla="*/ 2147483647 w 8196"/>
                <a:gd name="T31" fmla="*/ 2147483647 h 1192"/>
                <a:gd name="T32" fmla="*/ 2147483647 w 8196"/>
                <a:gd name="T33" fmla="*/ 2147483647 h 1192"/>
                <a:gd name="T34" fmla="*/ 2147483647 w 8196"/>
                <a:gd name="T35" fmla="*/ 2147483647 h 1192"/>
                <a:gd name="T36" fmla="*/ 2147483647 w 8196"/>
                <a:gd name="T37" fmla="*/ 2147483647 h 1192"/>
                <a:gd name="T38" fmla="*/ 2147483647 w 8196"/>
                <a:gd name="T39" fmla="*/ 2147483647 h 1192"/>
                <a:gd name="T40" fmla="*/ 2147483647 w 8196"/>
                <a:gd name="T41" fmla="*/ 2147483647 h 1192"/>
                <a:gd name="T42" fmla="*/ 2147483647 w 8196"/>
                <a:gd name="T43" fmla="*/ 2147483647 h 1192"/>
                <a:gd name="T44" fmla="*/ 2147483647 w 8196"/>
                <a:gd name="T45" fmla="*/ 0 h 1192"/>
                <a:gd name="T46" fmla="*/ 2147483647 w 8196"/>
                <a:gd name="T47" fmla="*/ 2147483647 h 1192"/>
                <a:gd name="T48" fmla="*/ 2147483647 w 8196"/>
                <a:gd name="T49" fmla="*/ 2147483647 h 1192"/>
                <a:gd name="T50" fmla="*/ 2147483647 w 8196"/>
                <a:gd name="T51" fmla="*/ 2147483647 h 1192"/>
                <a:gd name="T52" fmla="*/ 2147483647 w 8196"/>
                <a:gd name="T53" fmla="*/ 2147483647 h 1192"/>
                <a:gd name="T54" fmla="*/ 2147483647 w 8196"/>
                <a:gd name="T55" fmla="*/ 2147483647 h 1192"/>
                <a:gd name="T56" fmla="*/ 2147483647 w 8196"/>
                <a:gd name="T57" fmla="*/ 2147483647 h 1192"/>
                <a:gd name="T58" fmla="*/ 2147483647 w 8196"/>
                <a:gd name="T59" fmla="*/ 2147483647 h 1192"/>
                <a:gd name="T60" fmla="*/ 2147483647 w 8196"/>
                <a:gd name="T61" fmla="*/ 2147483647 h 1192"/>
                <a:gd name="T62" fmla="*/ 0 w 8196"/>
                <a:gd name="T63" fmla="*/ 2147483647 h 1192"/>
                <a:gd name="T64" fmla="*/ 2147483647 w 8196"/>
                <a:gd name="T65" fmla="*/ 2147483647 h 1192"/>
                <a:gd name="T66" fmla="*/ 2147483647 w 8196"/>
                <a:gd name="T67" fmla="*/ 2147483647 h 1192"/>
                <a:gd name="T68" fmla="*/ 2147483647 w 8196"/>
                <a:gd name="T69" fmla="*/ 2147483647 h 1192"/>
                <a:gd name="T70" fmla="*/ 2147483647 w 8196"/>
                <a:gd name="T71" fmla="*/ 2147483647 h 1192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w 8196"/>
                <a:gd name="T109" fmla="*/ 0 h 1192"/>
                <a:gd name="T110" fmla="*/ 8196 w 8196"/>
                <a:gd name="T111" fmla="*/ 1192 h 1192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T108" t="T109" r="T110" b="T111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2" y="512"/>
                  </a:lnTo>
                  <a:close/>
                </a:path>
              </a:pathLst>
            </a:custGeom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74155" y="338667"/>
            <a:ext cx="3812645" cy="2429934"/>
          </a:xfrm>
        </p:spPr>
        <p:txBody>
          <a:bodyPr anchor="b">
            <a:normAutofit/>
          </a:bodyPr>
          <a:lstStyle>
            <a:lvl1pPr algn="l">
              <a:defRPr sz="2800" b="0">
                <a:solidFill>
                  <a:srgbClr val="FFFFFF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868333" y="2785533"/>
            <a:ext cx="3818467" cy="2421467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38200" y="1371600"/>
            <a:ext cx="3566160" cy="2926080"/>
          </a:xfrm>
          <a:prstGeom prst="roundRect">
            <a:avLst>
              <a:gd name="adj" fmla="val 3924"/>
            </a:avLst>
          </a:prstGeom>
          <a:solidFill>
            <a:schemeClr val="accent1"/>
          </a:solidFill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 fov="600000">
              <a:rot lat="240000" lon="19799999" rev="0"/>
            </a:camera>
            <a:lightRig rig="threePt" dir="t">
              <a:rot lat="0" lon="0" rev="2700000"/>
            </a:lightRig>
          </a:scene3d>
          <a:sp3d>
            <a:bevelT w="44450" h="31750"/>
          </a:sp3d>
        </p:spPr>
        <p:txBody>
          <a:bodyPr rtlCol="0">
            <a:normAutofit/>
          </a:bodyPr>
          <a:lstStyle>
            <a:lvl1pPr marL="0" indent="0" algn="ctr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noProof="0"/>
              <a:t>Вставка рисунка</a:t>
            </a:r>
            <a:endParaRPr lang="en-US" noProof="0" dirty="0"/>
          </a:p>
        </p:txBody>
      </p:sp>
      <p:sp>
        <p:nvSpPr>
          <p:cNvPr id="12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3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073E87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4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5D856FE-DA40-4FCB-AA76-C3C852A98F8B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63168619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073E87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3892425-5E86-48FE-8D41-402A1C05C852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5516712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20"/>
          <p:cNvSpPr/>
          <p:nvPr/>
        </p:nvSpPr>
        <p:spPr bwMode="hidden">
          <a:xfrm>
            <a:off x="228600" y="228600"/>
            <a:ext cx="8696325" cy="1427163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>
              <a:spcBef>
                <a:spcPts val="0"/>
              </a:spcBef>
              <a:spcAft>
                <a:spcPts val="0"/>
              </a:spcAft>
              <a:defRPr/>
            </a:pPr>
            <a:endParaRPr lang="en-US" kern="0">
              <a:solidFill>
                <a:prstClr val="white"/>
              </a:solidFill>
              <a:sym typeface="Arial"/>
            </a:endParaRPr>
          </a:p>
        </p:txBody>
      </p:sp>
      <p:grpSp>
        <p:nvGrpSpPr>
          <p:cNvPr id="5" name="Group 14"/>
          <p:cNvGrpSpPr>
            <a:grpSpLocks noChangeAspect="1"/>
          </p:cNvGrpSpPr>
          <p:nvPr/>
        </p:nvGrpSpPr>
        <p:grpSpPr bwMode="auto">
          <a:xfrm>
            <a:off x="211138" y="714375"/>
            <a:ext cx="8723312" cy="1331913"/>
            <a:chOff x="-3905250" y="4294188"/>
            <a:chExt cx="13011150" cy="1892300"/>
          </a:xfrm>
        </p:grpSpPr>
        <p:sp>
          <p:nvSpPr>
            <p:cNvPr id="6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>
                <a:gd name="T0" fmla="*/ 2147483647 w 2706"/>
                <a:gd name="T1" fmla="*/ 0 h 640"/>
                <a:gd name="T2" fmla="*/ 2147483647 w 2706"/>
                <a:gd name="T3" fmla="*/ 0 h 640"/>
                <a:gd name="T4" fmla="*/ 2147483647 w 2706"/>
                <a:gd name="T5" fmla="*/ 2147483647 h 640"/>
                <a:gd name="T6" fmla="*/ 2147483647 w 2706"/>
                <a:gd name="T7" fmla="*/ 2147483647 h 640"/>
                <a:gd name="T8" fmla="*/ 2147483647 w 2706"/>
                <a:gd name="T9" fmla="*/ 2147483647 h 640"/>
                <a:gd name="T10" fmla="*/ 2147483647 w 2706"/>
                <a:gd name="T11" fmla="*/ 2147483647 h 640"/>
                <a:gd name="T12" fmla="*/ 2147483647 w 2706"/>
                <a:gd name="T13" fmla="*/ 2147483647 h 640"/>
                <a:gd name="T14" fmla="*/ 2147483647 w 2706"/>
                <a:gd name="T15" fmla="*/ 2147483647 h 640"/>
                <a:gd name="T16" fmla="*/ 2147483647 w 2706"/>
                <a:gd name="T17" fmla="*/ 2147483647 h 640"/>
                <a:gd name="T18" fmla="*/ 2147483647 w 2706"/>
                <a:gd name="T19" fmla="*/ 2147483647 h 640"/>
                <a:gd name="T20" fmla="*/ 2147483647 w 2706"/>
                <a:gd name="T21" fmla="*/ 2147483647 h 640"/>
                <a:gd name="T22" fmla="*/ 2147483647 w 2706"/>
                <a:gd name="T23" fmla="*/ 2147483647 h 640"/>
                <a:gd name="T24" fmla="*/ 2147483647 w 2706"/>
                <a:gd name="T25" fmla="*/ 2147483647 h 640"/>
                <a:gd name="T26" fmla="*/ 2147483647 w 2706"/>
                <a:gd name="T27" fmla="*/ 2147483647 h 640"/>
                <a:gd name="T28" fmla="*/ 2147483647 w 2706"/>
                <a:gd name="T29" fmla="*/ 2147483647 h 640"/>
                <a:gd name="T30" fmla="*/ 2147483647 w 2706"/>
                <a:gd name="T31" fmla="*/ 2147483647 h 640"/>
                <a:gd name="T32" fmla="*/ 2147483647 w 2706"/>
                <a:gd name="T33" fmla="*/ 2147483647 h 640"/>
                <a:gd name="T34" fmla="*/ 2147483647 w 2706"/>
                <a:gd name="T35" fmla="*/ 2147483647 h 640"/>
                <a:gd name="T36" fmla="*/ 0 w 2706"/>
                <a:gd name="T37" fmla="*/ 2147483647 h 640"/>
                <a:gd name="T38" fmla="*/ 0 w 2706"/>
                <a:gd name="T39" fmla="*/ 2147483647 h 640"/>
                <a:gd name="T40" fmla="*/ 2147483647 w 2706"/>
                <a:gd name="T41" fmla="*/ 2147483647 h 640"/>
                <a:gd name="T42" fmla="*/ 2147483647 w 2706"/>
                <a:gd name="T43" fmla="*/ 2147483647 h 640"/>
                <a:gd name="T44" fmla="*/ 2147483647 w 2706"/>
                <a:gd name="T45" fmla="*/ 2147483647 h 640"/>
                <a:gd name="T46" fmla="*/ 2147483647 w 2706"/>
                <a:gd name="T47" fmla="*/ 2147483647 h 640"/>
                <a:gd name="T48" fmla="*/ 2147483647 w 2706"/>
                <a:gd name="T49" fmla="*/ 2147483647 h 640"/>
                <a:gd name="T50" fmla="*/ 2147483647 w 2706"/>
                <a:gd name="T51" fmla="*/ 2147483647 h 640"/>
                <a:gd name="T52" fmla="*/ 2147483647 w 2706"/>
                <a:gd name="T53" fmla="*/ 2147483647 h 640"/>
                <a:gd name="T54" fmla="*/ 2147483647 w 2706"/>
                <a:gd name="T55" fmla="*/ 2147483647 h 640"/>
                <a:gd name="T56" fmla="*/ 2147483647 w 2706"/>
                <a:gd name="T57" fmla="*/ 2147483647 h 640"/>
                <a:gd name="T58" fmla="*/ 2147483647 w 2706"/>
                <a:gd name="T59" fmla="*/ 2147483647 h 640"/>
                <a:gd name="T60" fmla="*/ 2147483647 w 2706"/>
                <a:gd name="T61" fmla="*/ 2147483647 h 640"/>
                <a:gd name="T62" fmla="*/ 2147483647 w 2706"/>
                <a:gd name="T63" fmla="*/ 2147483647 h 640"/>
                <a:gd name="T64" fmla="*/ 2147483647 w 2706"/>
                <a:gd name="T65" fmla="*/ 2147483647 h 640"/>
                <a:gd name="T66" fmla="*/ 2147483647 w 2706"/>
                <a:gd name="T67" fmla="*/ 2147483647 h 640"/>
                <a:gd name="T68" fmla="*/ 2147483647 w 2706"/>
                <a:gd name="T69" fmla="*/ 2147483647 h 640"/>
                <a:gd name="T70" fmla="*/ 2147483647 w 2706"/>
                <a:gd name="T71" fmla="*/ 2147483647 h 640"/>
                <a:gd name="T72" fmla="*/ 2147483647 w 2706"/>
                <a:gd name="T73" fmla="*/ 2147483647 h 640"/>
                <a:gd name="T74" fmla="*/ 2147483647 w 2706"/>
                <a:gd name="T75" fmla="*/ 2147483647 h 640"/>
                <a:gd name="T76" fmla="*/ 2147483647 w 2706"/>
                <a:gd name="T77" fmla="*/ 2147483647 h 640"/>
                <a:gd name="T78" fmla="*/ 2147483647 w 2706"/>
                <a:gd name="T79" fmla="*/ 2147483647 h 640"/>
                <a:gd name="T80" fmla="*/ 2147483647 w 2706"/>
                <a:gd name="T81" fmla="*/ 2147483647 h 640"/>
                <a:gd name="T82" fmla="*/ 2147483647 w 2706"/>
                <a:gd name="T83" fmla="*/ 2147483647 h 640"/>
                <a:gd name="T84" fmla="*/ 2147483647 w 2706"/>
                <a:gd name="T85" fmla="*/ 2147483647 h 640"/>
                <a:gd name="T86" fmla="*/ 2147483647 w 2706"/>
                <a:gd name="T87" fmla="*/ 2147483647 h 640"/>
                <a:gd name="T88" fmla="*/ 2147483647 w 2706"/>
                <a:gd name="T89" fmla="*/ 2147483647 h 640"/>
                <a:gd name="T90" fmla="*/ 2147483647 w 2706"/>
                <a:gd name="T91" fmla="*/ 2147483647 h 640"/>
                <a:gd name="T92" fmla="*/ 2147483647 w 2706"/>
                <a:gd name="T93" fmla="*/ 2147483647 h 640"/>
                <a:gd name="T94" fmla="*/ 2147483647 w 2706"/>
                <a:gd name="T95" fmla="*/ 2147483647 h 640"/>
                <a:gd name="T96" fmla="*/ 2147483647 w 2706"/>
                <a:gd name="T97" fmla="*/ 2147483647 h 640"/>
                <a:gd name="T98" fmla="*/ 2147483647 w 2706"/>
                <a:gd name="T99" fmla="*/ 2147483647 h 640"/>
                <a:gd name="T100" fmla="*/ 2147483647 w 2706"/>
                <a:gd name="T101" fmla="*/ 2147483647 h 640"/>
                <a:gd name="T102" fmla="*/ 2147483647 w 2706"/>
                <a:gd name="T103" fmla="*/ 2147483647 h 640"/>
                <a:gd name="T104" fmla="*/ 2147483647 w 2706"/>
                <a:gd name="T105" fmla="*/ 2147483647 h 640"/>
                <a:gd name="T106" fmla="*/ 2147483647 w 2706"/>
                <a:gd name="T107" fmla="*/ 0 h 640"/>
                <a:gd name="T108" fmla="*/ 2147483647 w 2706"/>
                <a:gd name="T109" fmla="*/ 0 h 640"/>
                <a:gd name="T110" fmla="*/ 2147483647 w 2706"/>
                <a:gd name="T111" fmla="*/ 0 h 640"/>
                <a:gd name="T112" fmla="*/ 2147483647 w 2706"/>
                <a:gd name="T113" fmla="*/ 0 h 640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w 2706"/>
                <a:gd name="T172" fmla="*/ 0 h 640"/>
                <a:gd name="T173" fmla="*/ 2706 w 2706"/>
                <a:gd name="T174" fmla="*/ 640 h 640"/>
              </a:gdLst>
              <a:ahLst/>
              <a:cxnLst>
                <a:cxn ang="T114">
                  <a:pos x="T0" y="T1"/>
                </a:cxn>
                <a:cxn ang="T115">
                  <a:pos x="T2" y="T3"/>
                </a:cxn>
                <a:cxn ang="T116">
                  <a:pos x="T4" y="T5"/>
                </a:cxn>
                <a:cxn ang="T117">
                  <a:pos x="T6" y="T7"/>
                </a:cxn>
                <a:cxn ang="T118">
                  <a:pos x="T8" y="T9"/>
                </a:cxn>
                <a:cxn ang="T119">
                  <a:pos x="T10" y="T11"/>
                </a:cxn>
                <a:cxn ang="T120">
                  <a:pos x="T12" y="T13"/>
                </a:cxn>
                <a:cxn ang="T121">
                  <a:pos x="T14" y="T15"/>
                </a:cxn>
                <a:cxn ang="T122">
                  <a:pos x="T16" y="T17"/>
                </a:cxn>
                <a:cxn ang="T123">
                  <a:pos x="T18" y="T19"/>
                </a:cxn>
                <a:cxn ang="T124">
                  <a:pos x="T20" y="T21"/>
                </a:cxn>
                <a:cxn ang="T125">
                  <a:pos x="T22" y="T23"/>
                </a:cxn>
                <a:cxn ang="T126">
                  <a:pos x="T24" y="T25"/>
                </a:cxn>
                <a:cxn ang="T127">
                  <a:pos x="T26" y="T27"/>
                </a:cxn>
                <a:cxn ang="T128">
                  <a:pos x="T28" y="T29"/>
                </a:cxn>
                <a:cxn ang="T129">
                  <a:pos x="T30" y="T31"/>
                </a:cxn>
                <a:cxn ang="T130">
                  <a:pos x="T32" y="T33"/>
                </a:cxn>
                <a:cxn ang="T131">
                  <a:pos x="T34" y="T35"/>
                </a:cxn>
                <a:cxn ang="T132">
                  <a:pos x="T36" y="T37"/>
                </a:cxn>
                <a:cxn ang="T133">
                  <a:pos x="T38" y="T39"/>
                </a:cxn>
                <a:cxn ang="T134">
                  <a:pos x="T40" y="T41"/>
                </a:cxn>
                <a:cxn ang="T135">
                  <a:pos x="T42" y="T43"/>
                </a:cxn>
                <a:cxn ang="T136">
                  <a:pos x="T44" y="T45"/>
                </a:cxn>
                <a:cxn ang="T137">
                  <a:pos x="T46" y="T47"/>
                </a:cxn>
                <a:cxn ang="T138">
                  <a:pos x="T48" y="T49"/>
                </a:cxn>
                <a:cxn ang="T139">
                  <a:pos x="T50" y="T51"/>
                </a:cxn>
                <a:cxn ang="T140">
                  <a:pos x="T52" y="T53"/>
                </a:cxn>
                <a:cxn ang="T141">
                  <a:pos x="T54" y="T55"/>
                </a:cxn>
                <a:cxn ang="T142">
                  <a:pos x="T56" y="T57"/>
                </a:cxn>
                <a:cxn ang="T143">
                  <a:pos x="T58" y="T59"/>
                </a:cxn>
                <a:cxn ang="T144">
                  <a:pos x="T60" y="T61"/>
                </a:cxn>
                <a:cxn ang="T145">
                  <a:pos x="T62" y="T63"/>
                </a:cxn>
                <a:cxn ang="T146">
                  <a:pos x="T64" y="T65"/>
                </a:cxn>
                <a:cxn ang="T147">
                  <a:pos x="T66" y="T67"/>
                </a:cxn>
                <a:cxn ang="T148">
                  <a:pos x="T68" y="T69"/>
                </a:cxn>
                <a:cxn ang="T149">
                  <a:pos x="T70" y="T71"/>
                </a:cxn>
                <a:cxn ang="T150">
                  <a:pos x="T72" y="T73"/>
                </a:cxn>
                <a:cxn ang="T151">
                  <a:pos x="T74" y="T75"/>
                </a:cxn>
                <a:cxn ang="T152">
                  <a:pos x="T76" y="T77"/>
                </a:cxn>
                <a:cxn ang="T153">
                  <a:pos x="T78" y="T79"/>
                </a:cxn>
                <a:cxn ang="T154">
                  <a:pos x="T80" y="T81"/>
                </a:cxn>
                <a:cxn ang="T155">
                  <a:pos x="T82" y="T83"/>
                </a:cxn>
                <a:cxn ang="T156">
                  <a:pos x="T84" y="T85"/>
                </a:cxn>
                <a:cxn ang="T157">
                  <a:pos x="T86" y="T87"/>
                </a:cxn>
                <a:cxn ang="T158">
                  <a:pos x="T88" y="T89"/>
                </a:cxn>
                <a:cxn ang="T159">
                  <a:pos x="T90" y="T91"/>
                </a:cxn>
                <a:cxn ang="T160">
                  <a:pos x="T92" y="T93"/>
                </a:cxn>
                <a:cxn ang="T161">
                  <a:pos x="T94" y="T95"/>
                </a:cxn>
                <a:cxn ang="T162">
                  <a:pos x="T96" y="T97"/>
                </a:cxn>
                <a:cxn ang="T163">
                  <a:pos x="T98" y="T99"/>
                </a:cxn>
                <a:cxn ang="T164">
                  <a:pos x="T100" y="T101"/>
                </a:cxn>
                <a:cxn ang="T165">
                  <a:pos x="T102" y="T103"/>
                </a:cxn>
                <a:cxn ang="T166">
                  <a:pos x="T104" y="T105"/>
                </a:cxn>
                <a:cxn ang="T167">
                  <a:pos x="T106" y="T107"/>
                </a:cxn>
                <a:cxn ang="T168">
                  <a:pos x="T108" y="T109"/>
                </a:cxn>
                <a:cxn ang="T169">
                  <a:pos x="T110" y="T111"/>
                </a:cxn>
                <a:cxn ang="T170">
                  <a:pos x="T112" y="T113"/>
                </a:cxn>
              </a:cxnLst>
              <a:rect l="T171" t="T172" r="T173" b="T174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19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7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>
                <a:gd name="T0" fmla="*/ 2147483647 w 5216"/>
                <a:gd name="T1" fmla="*/ 2147483647 h 762"/>
                <a:gd name="T2" fmla="*/ 2147483647 w 5216"/>
                <a:gd name="T3" fmla="*/ 2147483647 h 762"/>
                <a:gd name="T4" fmla="*/ 2147483647 w 5216"/>
                <a:gd name="T5" fmla="*/ 2147483647 h 762"/>
                <a:gd name="T6" fmla="*/ 2147483647 w 5216"/>
                <a:gd name="T7" fmla="*/ 2147483647 h 762"/>
                <a:gd name="T8" fmla="*/ 2147483647 w 5216"/>
                <a:gd name="T9" fmla="*/ 2147483647 h 762"/>
                <a:gd name="T10" fmla="*/ 2147483647 w 5216"/>
                <a:gd name="T11" fmla="*/ 2147483647 h 762"/>
                <a:gd name="T12" fmla="*/ 2147483647 w 5216"/>
                <a:gd name="T13" fmla="*/ 2147483647 h 762"/>
                <a:gd name="T14" fmla="*/ 2147483647 w 5216"/>
                <a:gd name="T15" fmla="*/ 2147483647 h 762"/>
                <a:gd name="T16" fmla="*/ 2147483647 w 5216"/>
                <a:gd name="T17" fmla="*/ 2147483647 h 762"/>
                <a:gd name="T18" fmla="*/ 2147483647 w 5216"/>
                <a:gd name="T19" fmla="*/ 2147483647 h 762"/>
                <a:gd name="T20" fmla="*/ 2147483647 w 5216"/>
                <a:gd name="T21" fmla="*/ 2147483647 h 762"/>
                <a:gd name="T22" fmla="*/ 2147483647 w 5216"/>
                <a:gd name="T23" fmla="*/ 2147483647 h 762"/>
                <a:gd name="T24" fmla="*/ 2147483647 w 5216"/>
                <a:gd name="T25" fmla="*/ 2147483647 h 762"/>
                <a:gd name="T26" fmla="*/ 2147483647 w 5216"/>
                <a:gd name="T27" fmla="*/ 0 h 762"/>
                <a:gd name="T28" fmla="*/ 2147483647 w 5216"/>
                <a:gd name="T29" fmla="*/ 2147483647 h 762"/>
                <a:gd name="T30" fmla="*/ 2147483647 w 5216"/>
                <a:gd name="T31" fmla="*/ 2147483647 h 762"/>
                <a:gd name="T32" fmla="*/ 0 w 5216"/>
                <a:gd name="T33" fmla="*/ 2147483647 h 762"/>
                <a:gd name="T34" fmla="*/ 2147483647 w 5216"/>
                <a:gd name="T35" fmla="*/ 2147483647 h 762"/>
                <a:gd name="T36" fmla="*/ 2147483647 w 5216"/>
                <a:gd name="T37" fmla="*/ 2147483647 h 762"/>
                <a:gd name="T38" fmla="*/ 2147483647 w 5216"/>
                <a:gd name="T39" fmla="*/ 2147483647 h 762"/>
                <a:gd name="T40" fmla="*/ 2147483647 w 5216"/>
                <a:gd name="T41" fmla="*/ 2147483647 h 762"/>
                <a:gd name="T42" fmla="*/ 2147483647 w 5216"/>
                <a:gd name="T43" fmla="*/ 2147483647 h 762"/>
                <a:gd name="T44" fmla="*/ 2147483647 w 5216"/>
                <a:gd name="T45" fmla="*/ 2147483647 h 762"/>
                <a:gd name="T46" fmla="*/ 2147483647 w 5216"/>
                <a:gd name="T47" fmla="*/ 2147483647 h 762"/>
                <a:gd name="T48" fmla="*/ 2147483647 w 5216"/>
                <a:gd name="T49" fmla="*/ 2147483647 h 762"/>
                <a:gd name="T50" fmla="*/ 2147483647 w 5216"/>
                <a:gd name="T51" fmla="*/ 2147483647 h 762"/>
                <a:gd name="T52" fmla="*/ 2147483647 w 5216"/>
                <a:gd name="T53" fmla="*/ 2147483647 h 762"/>
                <a:gd name="T54" fmla="*/ 2147483647 w 5216"/>
                <a:gd name="T55" fmla="*/ 2147483647 h 762"/>
                <a:gd name="T56" fmla="*/ 2147483647 w 5216"/>
                <a:gd name="T57" fmla="*/ 2147483647 h 762"/>
                <a:gd name="T58" fmla="*/ 2147483647 w 5216"/>
                <a:gd name="T59" fmla="*/ 2147483647 h 762"/>
                <a:gd name="T60" fmla="*/ 2147483647 w 5216"/>
                <a:gd name="T61" fmla="*/ 2147483647 h 762"/>
                <a:gd name="T62" fmla="*/ 2147483647 w 5216"/>
                <a:gd name="T63" fmla="*/ 2147483647 h 762"/>
                <a:gd name="T64" fmla="*/ 2147483647 w 5216"/>
                <a:gd name="T65" fmla="*/ 2147483647 h 762"/>
                <a:gd name="T66" fmla="*/ 2147483647 w 5216"/>
                <a:gd name="T67" fmla="*/ 2147483647 h 762"/>
                <a:gd name="T68" fmla="*/ 2147483647 w 5216"/>
                <a:gd name="T69" fmla="*/ 2147483647 h 762"/>
                <a:gd name="T70" fmla="*/ 2147483647 w 5216"/>
                <a:gd name="T71" fmla="*/ 2147483647 h 762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w 5216"/>
                <a:gd name="T109" fmla="*/ 0 h 762"/>
                <a:gd name="T110" fmla="*/ 5216 w 5216"/>
                <a:gd name="T111" fmla="*/ 762 h 762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T108" t="T109" r="T110" b="T111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39999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8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>
                <a:gd name="T0" fmla="*/ 0 w 5144"/>
                <a:gd name="T1" fmla="*/ 2147483647 h 694"/>
                <a:gd name="T2" fmla="*/ 0 w 5144"/>
                <a:gd name="T3" fmla="*/ 2147483647 h 694"/>
                <a:gd name="T4" fmla="*/ 2147483647 w 5144"/>
                <a:gd name="T5" fmla="*/ 2147483647 h 694"/>
                <a:gd name="T6" fmla="*/ 2147483647 w 5144"/>
                <a:gd name="T7" fmla="*/ 2147483647 h 694"/>
                <a:gd name="T8" fmla="*/ 2147483647 w 5144"/>
                <a:gd name="T9" fmla="*/ 2147483647 h 694"/>
                <a:gd name="T10" fmla="*/ 2147483647 w 5144"/>
                <a:gd name="T11" fmla="*/ 2147483647 h 694"/>
                <a:gd name="T12" fmla="*/ 2147483647 w 5144"/>
                <a:gd name="T13" fmla="*/ 2147483647 h 694"/>
                <a:gd name="T14" fmla="*/ 2147483647 w 5144"/>
                <a:gd name="T15" fmla="*/ 2147483647 h 694"/>
                <a:gd name="T16" fmla="*/ 2147483647 w 5144"/>
                <a:gd name="T17" fmla="*/ 2147483647 h 694"/>
                <a:gd name="T18" fmla="*/ 2147483647 w 5144"/>
                <a:gd name="T19" fmla="*/ 2147483647 h 694"/>
                <a:gd name="T20" fmla="*/ 2147483647 w 5144"/>
                <a:gd name="T21" fmla="*/ 2147483647 h 694"/>
                <a:gd name="T22" fmla="*/ 2147483647 w 5144"/>
                <a:gd name="T23" fmla="*/ 2147483647 h 694"/>
                <a:gd name="T24" fmla="*/ 2147483647 w 5144"/>
                <a:gd name="T25" fmla="*/ 0 h 694"/>
                <a:gd name="T26" fmla="*/ 2147483647 w 5144"/>
                <a:gd name="T27" fmla="*/ 2147483647 h 694"/>
                <a:gd name="T28" fmla="*/ 2147483647 w 5144"/>
                <a:gd name="T29" fmla="*/ 2147483647 h 694"/>
                <a:gd name="T30" fmla="*/ 2147483647 w 5144"/>
                <a:gd name="T31" fmla="*/ 2147483647 h 694"/>
                <a:gd name="T32" fmla="*/ 2147483647 w 5144"/>
                <a:gd name="T33" fmla="*/ 2147483647 h 694"/>
                <a:gd name="T34" fmla="*/ 2147483647 w 5144"/>
                <a:gd name="T35" fmla="*/ 2147483647 h 694"/>
                <a:gd name="T36" fmla="*/ 2147483647 w 5144"/>
                <a:gd name="T37" fmla="*/ 2147483647 h 694"/>
                <a:gd name="T38" fmla="*/ 2147483647 w 5144"/>
                <a:gd name="T39" fmla="*/ 2147483647 h 694"/>
                <a:gd name="T40" fmla="*/ 2147483647 w 5144"/>
                <a:gd name="T41" fmla="*/ 2147483647 h 694"/>
                <a:gd name="T42" fmla="*/ 2147483647 w 5144"/>
                <a:gd name="T43" fmla="*/ 2147483647 h 694"/>
                <a:gd name="T44" fmla="*/ 2147483647 w 5144"/>
                <a:gd name="T45" fmla="*/ 2147483647 h 694"/>
                <a:gd name="T46" fmla="*/ 2147483647 w 5144"/>
                <a:gd name="T47" fmla="*/ 2147483647 h 694"/>
                <a:gd name="T48" fmla="*/ 2147483647 w 5144"/>
                <a:gd name="T49" fmla="*/ 2147483647 h 694"/>
                <a:gd name="T50" fmla="*/ 2147483647 w 5144"/>
                <a:gd name="T51" fmla="*/ 2147483647 h 694"/>
                <a:gd name="T52" fmla="*/ 2147483647 w 5144"/>
                <a:gd name="T53" fmla="*/ 2147483647 h 694"/>
                <a:gd name="T54" fmla="*/ 2147483647 w 5144"/>
                <a:gd name="T55" fmla="*/ 2147483647 h 694"/>
                <a:gd name="T56" fmla="*/ 2147483647 w 5144"/>
                <a:gd name="T57" fmla="*/ 2147483647 h 694"/>
                <a:gd name="T58" fmla="*/ 2147483647 w 5144"/>
                <a:gd name="T59" fmla="*/ 2147483647 h 694"/>
                <a:gd name="T60" fmla="*/ 2147483647 w 5144"/>
                <a:gd name="T61" fmla="*/ 2147483647 h 694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w 5144"/>
                <a:gd name="T94" fmla="*/ 0 h 694"/>
                <a:gd name="T95" fmla="*/ 5144 w 5144"/>
                <a:gd name="T96" fmla="*/ 694 h 694"/>
              </a:gdLst>
              <a:ahLst/>
              <a:cxnLst>
                <a:cxn ang="T62">
                  <a:pos x="T0" y="T1"/>
                </a:cxn>
                <a:cxn ang="T63">
                  <a:pos x="T2" y="T3"/>
                </a:cxn>
                <a:cxn ang="T64">
                  <a:pos x="T4" y="T5"/>
                </a:cxn>
                <a:cxn ang="T65">
                  <a:pos x="T6" y="T7"/>
                </a:cxn>
                <a:cxn ang="T66">
                  <a:pos x="T8" y="T9"/>
                </a:cxn>
                <a:cxn ang="T67">
                  <a:pos x="T10" y="T11"/>
                </a:cxn>
                <a:cxn ang="T68">
                  <a:pos x="T12" y="T13"/>
                </a:cxn>
                <a:cxn ang="T69">
                  <a:pos x="T14" y="T15"/>
                </a:cxn>
                <a:cxn ang="T70">
                  <a:pos x="T16" y="T17"/>
                </a:cxn>
                <a:cxn ang="T71">
                  <a:pos x="T18" y="T19"/>
                </a:cxn>
                <a:cxn ang="T72">
                  <a:pos x="T20" y="T21"/>
                </a:cxn>
                <a:cxn ang="T73">
                  <a:pos x="T22" y="T23"/>
                </a:cxn>
                <a:cxn ang="T74">
                  <a:pos x="T24" y="T25"/>
                </a:cxn>
                <a:cxn ang="T75">
                  <a:pos x="T26" y="T27"/>
                </a:cxn>
                <a:cxn ang="T76">
                  <a:pos x="T28" y="T29"/>
                </a:cxn>
                <a:cxn ang="T77">
                  <a:pos x="T30" y="T31"/>
                </a:cxn>
                <a:cxn ang="T78">
                  <a:pos x="T32" y="T33"/>
                </a:cxn>
                <a:cxn ang="T79">
                  <a:pos x="T34" y="T35"/>
                </a:cxn>
                <a:cxn ang="T80">
                  <a:pos x="T36" y="T37"/>
                </a:cxn>
                <a:cxn ang="T81">
                  <a:pos x="T38" y="T39"/>
                </a:cxn>
                <a:cxn ang="T82">
                  <a:pos x="T40" y="T41"/>
                </a:cxn>
                <a:cxn ang="T83">
                  <a:pos x="T42" y="T43"/>
                </a:cxn>
                <a:cxn ang="T84">
                  <a:pos x="T44" y="T45"/>
                </a:cxn>
                <a:cxn ang="T85">
                  <a:pos x="T46" y="T47"/>
                </a:cxn>
                <a:cxn ang="T86">
                  <a:pos x="T48" y="T49"/>
                </a:cxn>
                <a:cxn ang="T87">
                  <a:pos x="T50" y="T51"/>
                </a:cxn>
                <a:cxn ang="T88">
                  <a:pos x="T52" y="T53"/>
                </a:cxn>
                <a:cxn ang="T89">
                  <a:pos x="T54" y="T55"/>
                </a:cxn>
                <a:cxn ang="T90">
                  <a:pos x="T56" y="T57"/>
                </a:cxn>
                <a:cxn ang="T91">
                  <a:pos x="T58" y="T59"/>
                </a:cxn>
                <a:cxn ang="T92">
                  <a:pos x="T60" y="T61"/>
                </a:cxn>
              </a:cxnLst>
              <a:rect l="T93" t="T94" r="T95" b="T96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9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>
                <a:gd name="T0" fmla="*/ 0 w 3112"/>
                <a:gd name="T1" fmla="*/ 2147483647 h 584"/>
                <a:gd name="T2" fmla="*/ 0 w 3112"/>
                <a:gd name="T3" fmla="*/ 2147483647 h 584"/>
                <a:gd name="T4" fmla="*/ 2147483647 w 3112"/>
                <a:gd name="T5" fmla="*/ 2147483647 h 584"/>
                <a:gd name="T6" fmla="*/ 2147483647 w 3112"/>
                <a:gd name="T7" fmla="*/ 2147483647 h 584"/>
                <a:gd name="T8" fmla="*/ 2147483647 w 3112"/>
                <a:gd name="T9" fmla="*/ 2147483647 h 584"/>
                <a:gd name="T10" fmla="*/ 2147483647 w 3112"/>
                <a:gd name="T11" fmla="*/ 2147483647 h 584"/>
                <a:gd name="T12" fmla="*/ 2147483647 w 3112"/>
                <a:gd name="T13" fmla="*/ 2147483647 h 584"/>
                <a:gd name="T14" fmla="*/ 2147483647 w 3112"/>
                <a:gd name="T15" fmla="*/ 2147483647 h 584"/>
                <a:gd name="T16" fmla="*/ 2147483647 w 3112"/>
                <a:gd name="T17" fmla="*/ 2147483647 h 584"/>
                <a:gd name="T18" fmla="*/ 2147483647 w 3112"/>
                <a:gd name="T19" fmla="*/ 2147483647 h 584"/>
                <a:gd name="T20" fmla="*/ 2147483647 w 3112"/>
                <a:gd name="T21" fmla="*/ 2147483647 h 584"/>
                <a:gd name="T22" fmla="*/ 2147483647 w 3112"/>
                <a:gd name="T23" fmla="*/ 2147483647 h 584"/>
                <a:gd name="T24" fmla="*/ 2147483647 w 3112"/>
                <a:gd name="T25" fmla="*/ 2147483647 h 584"/>
                <a:gd name="T26" fmla="*/ 2147483647 w 3112"/>
                <a:gd name="T27" fmla="*/ 2147483647 h 584"/>
                <a:gd name="T28" fmla="*/ 2147483647 w 3112"/>
                <a:gd name="T29" fmla="*/ 2147483647 h 584"/>
                <a:gd name="T30" fmla="*/ 2147483647 w 3112"/>
                <a:gd name="T31" fmla="*/ 2147483647 h 584"/>
                <a:gd name="T32" fmla="*/ 2147483647 w 3112"/>
                <a:gd name="T33" fmla="*/ 2147483647 h 584"/>
                <a:gd name="T34" fmla="*/ 2147483647 w 3112"/>
                <a:gd name="T35" fmla="*/ 2147483647 h 584"/>
                <a:gd name="T36" fmla="*/ 2147483647 w 3112"/>
                <a:gd name="T37" fmla="*/ 2147483647 h 584"/>
                <a:gd name="T38" fmla="*/ 2147483647 w 3112"/>
                <a:gd name="T39" fmla="*/ 0 h 584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w 3112"/>
                <a:gd name="T61" fmla="*/ 0 h 584"/>
                <a:gd name="T62" fmla="*/ 3112 w 3112"/>
                <a:gd name="T63" fmla="*/ 584 h 584"/>
              </a:gdLst>
              <a:ahLst/>
              <a:cxnLst>
                <a:cxn ang="T40">
                  <a:pos x="T0" y="T1"/>
                </a:cxn>
                <a:cxn ang="T41">
                  <a:pos x="T2" y="T3"/>
                </a:cxn>
                <a:cxn ang="T42">
                  <a:pos x="T4" y="T5"/>
                </a:cxn>
                <a:cxn ang="T43">
                  <a:pos x="T6" y="T7"/>
                </a:cxn>
                <a:cxn ang="T44">
                  <a:pos x="T8" y="T9"/>
                </a:cxn>
                <a:cxn ang="T45">
                  <a:pos x="T10" y="T11"/>
                </a:cxn>
                <a:cxn ang="T46">
                  <a:pos x="T12" y="T13"/>
                </a:cxn>
                <a:cxn ang="T47">
                  <a:pos x="T14" y="T15"/>
                </a:cxn>
                <a:cxn ang="T48">
                  <a:pos x="T16" y="T17"/>
                </a:cxn>
                <a:cxn ang="T49">
                  <a:pos x="T18" y="T19"/>
                </a:cxn>
                <a:cxn ang="T50">
                  <a:pos x="T20" y="T21"/>
                </a:cxn>
                <a:cxn ang="T51">
                  <a:pos x="T22" y="T23"/>
                </a:cxn>
                <a:cxn ang="T52">
                  <a:pos x="T24" y="T25"/>
                </a:cxn>
                <a:cxn ang="T53">
                  <a:pos x="T26" y="T27"/>
                </a:cxn>
                <a:cxn ang="T54">
                  <a:pos x="T28" y="T29"/>
                </a:cxn>
                <a:cxn ang="T55">
                  <a:pos x="T30" y="T31"/>
                </a:cxn>
                <a:cxn ang="T56">
                  <a:pos x="T32" y="T33"/>
                </a:cxn>
                <a:cxn ang="T57">
                  <a:pos x="T34" y="T35"/>
                </a:cxn>
                <a:cxn ang="T58">
                  <a:pos x="T36" y="T37"/>
                </a:cxn>
                <a:cxn ang="T59">
                  <a:pos x="T38" y="T39"/>
                </a:cxn>
              </a:cxnLst>
              <a:rect l="T60" t="T61" r="T62" b="T63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 useBgFill="1">
          <p:nvSpPr>
            <p:cNvPr id="10" name="Freeform 19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>
                <a:gd name="T0" fmla="*/ 2147483647 w 8196"/>
                <a:gd name="T1" fmla="*/ 2147483647 h 1192"/>
                <a:gd name="T2" fmla="*/ 2147483647 w 8196"/>
                <a:gd name="T3" fmla="*/ 2147483647 h 1192"/>
                <a:gd name="T4" fmla="*/ 2147483647 w 8196"/>
                <a:gd name="T5" fmla="*/ 2147483647 h 1192"/>
                <a:gd name="T6" fmla="*/ 2147483647 w 8196"/>
                <a:gd name="T7" fmla="*/ 2147483647 h 1192"/>
                <a:gd name="T8" fmla="*/ 2147483647 w 8196"/>
                <a:gd name="T9" fmla="*/ 2147483647 h 1192"/>
                <a:gd name="T10" fmla="*/ 2147483647 w 8196"/>
                <a:gd name="T11" fmla="*/ 2147483647 h 1192"/>
                <a:gd name="T12" fmla="*/ 2147483647 w 8196"/>
                <a:gd name="T13" fmla="*/ 2147483647 h 1192"/>
                <a:gd name="T14" fmla="*/ 2147483647 w 8196"/>
                <a:gd name="T15" fmla="*/ 2147483647 h 1192"/>
                <a:gd name="T16" fmla="*/ 2147483647 w 8196"/>
                <a:gd name="T17" fmla="*/ 2147483647 h 1192"/>
                <a:gd name="T18" fmla="*/ 2147483647 w 8196"/>
                <a:gd name="T19" fmla="*/ 2147483647 h 1192"/>
                <a:gd name="T20" fmla="*/ 2147483647 w 8196"/>
                <a:gd name="T21" fmla="*/ 2147483647 h 1192"/>
                <a:gd name="T22" fmla="*/ 2147483647 w 8196"/>
                <a:gd name="T23" fmla="*/ 2147483647 h 1192"/>
                <a:gd name="T24" fmla="*/ 2147483647 w 8196"/>
                <a:gd name="T25" fmla="*/ 2147483647 h 1192"/>
                <a:gd name="T26" fmla="*/ 2147483647 w 8196"/>
                <a:gd name="T27" fmla="*/ 2147483647 h 1192"/>
                <a:gd name="T28" fmla="*/ 2147483647 w 8196"/>
                <a:gd name="T29" fmla="*/ 2147483647 h 1192"/>
                <a:gd name="T30" fmla="*/ 2147483647 w 8196"/>
                <a:gd name="T31" fmla="*/ 2147483647 h 1192"/>
                <a:gd name="T32" fmla="*/ 2147483647 w 8196"/>
                <a:gd name="T33" fmla="*/ 2147483647 h 1192"/>
                <a:gd name="T34" fmla="*/ 2147483647 w 8196"/>
                <a:gd name="T35" fmla="*/ 2147483647 h 1192"/>
                <a:gd name="T36" fmla="*/ 2147483647 w 8196"/>
                <a:gd name="T37" fmla="*/ 2147483647 h 1192"/>
                <a:gd name="T38" fmla="*/ 2147483647 w 8196"/>
                <a:gd name="T39" fmla="*/ 2147483647 h 1192"/>
                <a:gd name="T40" fmla="*/ 2147483647 w 8196"/>
                <a:gd name="T41" fmla="*/ 2147483647 h 1192"/>
                <a:gd name="T42" fmla="*/ 2147483647 w 8196"/>
                <a:gd name="T43" fmla="*/ 2147483647 h 1192"/>
                <a:gd name="T44" fmla="*/ 2147483647 w 8196"/>
                <a:gd name="T45" fmla="*/ 0 h 1192"/>
                <a:gd name="T46" fmla="*/ 2147483647 w 8196"/>
                <a:gd name="T47" fmla="*/ 2147483647 h 1192"/>
                <a:gd name="T48" fmla="*/ 2147483647 w 8196"/>
                <a:gd name="T49" fmla="*/ 2147483647 h 1192"/>
                <a:gd name="T50" fmla="*/ 2147483647 w 8196"/>
                <a:gd name="T51" fmla="*/ 2147483647 h 1192"/>
                <a:gd name="T52" fmla="*/ 2147483647 w 8196"/>
                <a:gd name="T53" fmla="*/ 2147483647 h 1192"/>
                <a:gd name="T54" fmla="*/ 2147483647 w 8196"/>
                <a:gd name="T55" fmla="*/ 2147483647 h 1192"/>
                <a:gd name="T56" fmla="*/ 2147483647 w 8196"/>
                <a:gd name="T57" fmla="*/ 2147483647 h 1192"/>
                <a:gd name="T58" fmla="*/ 2147483647 w 8196"/>
                <a:gd name="T59" fmla="*/ 2147483647 h 1192"/>
                <a:gd name="T60" fmla="*/ 2147483647 w 8196"/>
                <a:gd name="T61" fmla="*/ 2147483647 h 1192"/>
                <a:gd name="T62" fmla="*/ 0 w 8196"/>
                <a:gd name="T63" fmla="*/ 2147483647 h 1192"/>
                <a:gd name="T64" fmla="*/ 2147483647 w 8196"/>
                <a:gd name="T65" fmla="*/ 2147483647 h 1192"/>
                <a:gd name="T66" fmla="*/ 2147483647 w 8196"/>
                <a:gd name="T67" fmla="*/ 2147483647 h 1192"/>
                <a:gd name="T68" fmla="*/ 2147483647 w 8196"/>
                <a:gd name="T69" fmla="*/ 2147483647 h 1192"/>
                <a:gd name="T70" fmla="*/ 2147483647 w 8196"/>
                <a:gd name="T71" fmla="*/ 2147483647 h 1192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w 8196"/>
                <a:gd name="T109" fmla="*/ 0 h 1192"/>
                <a:gd name="T110" fmla="*/ 8196 w 8196"/>
                <a:gd name="T111" fmla="*/ 1192 h 1192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T108" t="T109" r="T110" b="T111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2" y="512"/>
                  </a:lnTo>
                  <a:close/>
                </a:path>
              </a:pathLst>
            </a:custGeom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447800"/>
            <a:ext cx="2057400" cy="4487333"/>
          </a:xfrm>
        </p:spPr>
        <p:txBody>
          <a:bodyPr vert="eaVert"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47800"/>
            <a:ext cx="6019800" cy="4487334"/>
          </a:xfrm>
        </p:spPr>
        <p:txBody>
          <a:bodyPr vert="eaVert"/>
          <a:lstStyle>
            <a:lvl1pPr>
              <a:buClr>
                <a:schemeClr val="accent1"/>
              </a:buClr>
              <a:defRPr/>
            </a:lvl1pPr>
            <a:lvl2pPr>
              <a:buClr>
                <a:schemeClr val="accent1"/>
              </a:buClr>
              <a:defRPr/>
            </a:lvl2pPr>
            <a:lvl3pPr>
              <a:buClr>
                <a:schemeClr val="accent1"/>
              </a:buClr>
              <a:defRPr/>
            </a:lvl3pPr>
            <a:lvl4pPr>
              <a:buClr>
                <a:schemeClr val="accent1"/>
              </a:buClr>
              <a:defRPr/>
            </a:lvl4pPr>
            <a:lvl5pPr>
              <a:buClr>
                <a:schemeClr val="accent1"/>
              </a:buClr>
              <a:defRPr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11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2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073E87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9EFBFD2-A8BF-4922-BC2E-DC42C7FB638C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26878325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3_Заголовок, текс и диаграмм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/>
          </p:cNvSpPr>
          <p:nvPr userDrawn="1"/>
        </p:nvSpPr>
        <p:spPr>
          <a:xfrm>
            <a:off x="0" y="0"/>
            <a:ext cx="9144000" cy="765175"/>
          </a:xfrm>
          <a:prstGeom prst="rect">
            <a:avLst/>
          </a:prstGeom>
          <a:solidFill>
            <a:srgbClr val="0070C1"/>
          </a:solidFill>
        </p:spPr>
        <p:txBody>
          <a:bodyPr anchor="ctr">
            <a:normAutofit/>
          </a:bodyPr>
          <a:lstStyle>
            <a:lvl1pPr indent="450000"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fontAlgn="auto">
              <a:spcAft>
                <a:spcPts val="0"/>
              </a:spcAft>
              <a:defRPr/>
            </a:pPr>
            <a:endParaRPr lang="ru-RU" dirty="0">
              <a:solidFill>
                <a:srgbClr val="FFFFFF"/>
              </a:solidFill>
              <a:sym typeface="Arial"/>
            </a:endParaRPr>
          </a:p>
        </p:txBody>
      </p:sp>
      <p:pic>
        <p:nvPicPr>
          <p:cNvPr id="5" name="Picture 7" descr="самара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950" y="44450"/>
            <a:ext cx="576263" cy="627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Текст 2"/>
          <p:cNvSpPr>
            <a:spLocks noGrp="1"/>
          </p:cNvSpPr>
          <p:nvPr>
            <p:ph type="body" sz="quarter" idx="13"/>
          </p:nvPr>
        </p:nvSpPr>
        <p:spPr>
          <a:xfrm>
            <a:off x="468313" y="981075"/>
            <a:ext cx="8424862" cy="5400675"/>
          </a:xfrm>
        </p:spPr>
        <p:txBody>
          <a:bodyPr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6" name="Номер слайда 3"/>
          <p:cNvSpPr>
            <a:spLocks noGrp="1"/>
          </p:cNvSpPr>
          <p:nvPr>
            <p:ph type="sldNum" sz="quarter" idx="14"/>
          </p:nvPr>
        </p:nvSpPr>
        <p:spPr>
          <a:xfrm>
            <a:off x="8172450" y="6513513"/>
            <a:ext cx="514350" cy="365125"/>
          </a:xfrm>
        </p:spPr>
        <p:txBody>
          <a:bodyPr anchor="b"/>
          <a:lstStyle>
            <a:lvl1pPr>
              <a:defRPr/>
            </a:lvl1pPr>
          </a:lstStyle>
          <a:p>
            <a:pPr>
              <a:defRPr/>
            </a:pPr>
            <a:fld id="{D1C5C2BA-E30D-45E5-9240-1BB2E23AC939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71808702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6325" cy="2468563"/>
          </a:xfrm>
          <a:prstGeom prst="roundRect">
            <a:avLst>
              <a:gd name="adj" fmla="val 336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>
              <a:spcBef>
                <a:spcPts val="0"/>
              </a:spcBef>
              <a:spcAft>
                <a:spcPts val="0"/>
              </a:spcAft>
              <a:defRPr/>
            </a:pPr>
            <a:endParaRPr lang="en-US" kern="0">
              <a:solidFill>
                <a:prstClr val="white"/>
              </a:solidFill>
              <a:sym typeface="Arial"/>
            </a:endParaRPr>
          </a:p>
        </p:txBody>
      </p:sp>
      <p:grpSp>
        <p:nvGrpSpPr>
          <p:cNvPr id="2051" name="Group 15"/>
          <p:cNvGrpSpPr>
            <a:grpSpLocks noChangeAspect="1"/>
          </p:cNvGrpSpPr>
          <p:nvPr/>
        </p:nvGrpSpPr>
        <p:grpSpPr bwMode="auto">
          <a:xfrm>
            <a:off x="211138" y="1679575"/>
            <a:ext cx="8723312" cy="1330325"/>
            <a:chOff x="-3905251" y="4294188"/>
            <a:chExt cx="13027839" cy="1892300"/>
          </a:xfrm>
        </p:grpSpPr>
        <p:sp>
          <p:nvSpPr>
            <p:cNvPr id="205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>
                <a:gd name="T0" fmla="*/ 2147483647 w 2706"/>
                <a:gd name="T1" fmla="*/ 0 h 640"/>
                <a:gd name="T2" fmla="*/ 2147483647 w 2706"/>
                <a:gd name="T3" fmla="*/ 0 h 640"/>
                <a:gd name="T4" fmla="*/ 2147483647 w 2706"/>
                <a:gd name="T5" fmla="*/ 2147483647 h 640"/>
                <a:gd name="T6" fmla="*/ 2147483647 w 2706"/>
                <a:gd name="T7" fmla="*/ 2147483647 h 640"/>
                <a:gd name="T8" fmla="*/ 2147483647 w 2706"/>
                <a:gd name="T9" fmla="*/ 2147483647 h 640"/>
                <a:gd name="T10" fmla="*/ 2147483647 w 2706"/>
                <a:gd name="T11" fmla="*/ 2147483647 h 640"/>
                <a:gd name="T12" fmla="*/ 2147483647 w 2706"/>
                <a:gd name="T13" fmla="*/ 2147483647 h 640"/>
                <a:gd name="T14" fmla="*/ 2147483647 w 2706"/>
                <a:gd name="T15" fmla="*/ 2147483647 h 640"/>
                <a:gd name="T16" fmla="*/ 2147483647 w 2706"/>
                <a:gd name="T17" fmla="*/ 2147483647 h 640"/>
                <a:gd name="T18" fmla="*/ 2147483647 w 2706"/>
                <a:gd name="T19" fmla="*/ 2147483647 h 640"/>
                <a:gd name="T20" fmla="*/ 2147483647 w 2706"/>
                <a:gd name="T21" fmla="*/ 2147483647 h 640"/>
                <a:gd name="T22" fmla="*/ 2147483647 w 2706"/>
                <a:gd name="T23" fmla="*/ 2147483647 h 640"/>
                <a:gd name="T24" fmla="*/ 2147483647 w 2706"/>
                <a:gd name="T25" fmla="*/ 2147483647 h 640"/>
                <a:gd name="T26" fmla="*/ 2147483647 w 2706"/>
                <a:gd name="T27" fmla="*/ 2147483647 h 640"/>
                <a:gd name="T28" fmla="*/ 2147483647 w 2706"/>
                <a:gd name="T29" fmla="*/ 2147483647 h 640"/>
                <a:gd name="T30" fmla="*/ 2147483647 w 2706"/>
                <a:gd name="T31" fmla="*/ 2147483647 h 640"/>
                <a:gd name="T32" fmla="*/ 2147483647 w 2706"/>
                <a:gd name="T33" fmla="*/ 2147483647 h 640"/>
                <a:gd name="T34" fmla="*/ 2147483647 w 2706"/>
                <a:gd name="T35" fmla="*/ 2147483647 h 640"/>
                <a:gd name="T36" fmla="*/ 0 w 2706"/>
                <a:gd name="T37" fmla="*/ 2147483647 h 640"/>
                <a:gd name="T38" fmla="*/ 0 w 2706"/>
                <a:gd name="T39" fmla="*/ 2147483647 h 640"/>
                <a:gd name="T40" fmla="*/ 2147483647 w 2706"/>
                <a:gd name="T41" fmla="*/ 2147483647 h 640"/>
                <a:gd name="T42" fmla="*/ 2147483647 w 2706"/>
                <a:gd name="T43" fmla="*/ 2147483647 h 640"/>
                <a:gd name="T44" fmla="*/ 2147483647 w 2706"/>
                <a:gd name="T45" fmla="*/ 2147483647 h 640"/>
                <a:gd name="T46" fmla="*/ 2147483647 w 2706"/>
                <a:gd name="T47" fmla="*/ 2147483647 h 640"/>
                <a:gd name="T48" fmla="*/ 2147483647 w 2706"/>
                <a:gd name="T49" fmla="*/ 2147483647 h 640"/>
                <a:gd name="T50" fmla="*/ 2147483647 w 2706"/>
                <a:gd name="T51" fmla="*/ 2147483647 h 640"/>
                <a:gd name="T52" fmla="*/ 2147483647 w 2706"/>
                <a:gd name="T53" fmla="*/ 2147483647 h 640"/>
                <a:gd name="T54" fmla="*/ 2147483647 w 2706"/>
                <a:gd name="T55" fmla="*/ 2147483647 h 640"/>
                <a:gd name="T56" fmla="*/ 2147483647 w 2706"/>
                <a:gd name="T57" fmla="*/ 2147483647 h 640"/>
                <a:gd name="T58" fmla="*/ 2147483647 w 2706"/>
                <a:gd name="T59" fmla="*/ 2147483647 h 640"/>
                <a:gd name="T60" fmla="*/ 2147483647 w 2706"/>
                <a:gd name="T61" fmla="*/ 2147483647 h 640"/>
                <a:gd name="T62" fmla="*/ 2147483647 w 2706"/>
                <a:gd name="T63" fmla="*/ 2147483647 h 640"/>
                <a:gd name="T64" fmla="*/ 2147483647 w 2706"/>
                <a:gd name="T65" fmla="*/ 2147483647 h 640"/>
                <a:gd name="T66" fmla="*/ 2147483647 w 2706"/>
                <a:gd name="T67" fmla="*/ 2147483647 h 640"/>
                <a:gd name="T68" fmla="*/ 2147483647 w 2706"/>
                <a:gd name="T69" fmla="*/ 2147483647 h 640"/>
                <a:gd name="T70" fmla="*/ 2147483647 w 2706"/>
                <a:gd name="T71" fmla="*/ 2147483647 h 640"/>
                <a:gd name="T72" fmla="*/ 2147483647 w 2706"/>
                <a:gd name="T73" fmla="*/ 2147483647 h 640"/>
                <a:gd name="T74" fmla="*/ 2147483647 w 2706"/>
                <a:gd name="T75" fmla="*/ 2147483647 h 640"/>
                <a:gd name="T76" fmla="*/ 2147483647 w 2706"/>
                <a:gd name="T77" fmla="*/ 2147483647 h 640"/>
                <a:gd name="T78" fmla="*/ 2147483647 w 2706"/>
                <a:gd name="T79" fmla="*/ 2147483647 h 640"/>
                <a:gd name="T80" fmla="*/ 2147483647 w 2706"/>
                <a:gd name="T81" fmla="*/ 2147483647 h 640"/>
                <a:gd name="T82" fmla="*/ 2147483647 w 2706"/>
                <a:gd name="T83" fmla="*/ 2147483647 h 640"/>
                <a:gd name="T84" fmla="*/ 2147483647 w 2706"/>
                <a:gd name="T85" fmla="*/ 2147483647 h 640"/>
                <a:gd name="T86" fmla="*/ 2147483647 w 2706"/>
                <a:gd name="T87" fmla="*/ 2147483647 h 640"/>
                <a:gd name="T88" fmla="*/ 2147483647 w 2706"/>
                <a:gd name="T89" fmla="*/ 2147483647 h 640"/>
                <a:gd name="T90" fmla="*/ 2147483647 w 2706"/>
                <a:gd name="T91" fmla="*/ 2147483647 h 640"/>
                <a:gd name="T92" fmla="*/ 2147483647 w 2706"/>
                <a:gd name="T93" fmla="*/ 2147483647 h 640"/>
                <a:gd name="T94" fmla="*/ 2147483647 w 2706"/>
                <a:gd name="T95" fmla="*/ 2147483647 h 640"/>
                <a:gd name="T96" fmla="*/ 2147483647 w 2706"/>
                <a:gd name="T97" fmla="*/ 2147483647 h 640"/>
                <a:gd name="T98" fmla="*/ 2147483647 w 2706"/>
                <a:gd name="T99" fmla="*/ 2147483647 h 640"/>
                <a:gd name="T100" fmla="*/ 2147483647 w 2706"/>
                <a:gd name="T101" fmla="*/ 2147483647 h 640"/>
                <a:gd name="T102" fmla="*/ 2147483647 w 2706"/>
                <a:gd name="T103" fmla="*/ 2147483647 h 640"/>
                <a:gd name="T104" fmla="*/ 2147483647 w 2706"/>
                <a:gd name="T105" fmla="*/ 2147483647 h 640"/>
                <a:gd name="T106" fmla="*/ 2147483647 w 2706"/>
                <a:gd name="T107" fmla="*/ 0 h 640"/>
                <a:gd name="T108" fmla="*/ 2147483647 w 2706"/>
                <a:gd name="T109" fmla="*/ 0 h 640"/>
                <a:gd name="T110" fmla="*/ 2147483647 w 2706"/>
                <a:gd name="T111" fmla="*/ 0 h 640"/>
                <a:gd name="T112" fmla="*/ 2147483647 w 2706"/>
                <a:gd name="T113" fmla="*/ 0 h 640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w 2706"/>
                <a:gd name="T172" fmla="*/ 0 h 640"/>
                <a:gd name="T173" fmla="*/ 2706 w 2706"/>
                <a:gd name="T174" fmla="*/ 640 h 640"/>
              </a:gdLst>
              <a:ahLst/>
              <a:cxnLst>
                <a:cxn ang="T114">
                  <a:pos x="T0" y="T1"/>
                </a:cxn>
                <a:cxn ang="T115">
                  <a:pos x="T2" y="T3"/>
                </a:cxn>
                <a:cxn ang="T116">
                  <a:pos x="T4" y="T5"/>
                </a:cxn>
                <a:cxn ang="T117">
                  <a:pos x="T6" y="T7"/>
                </a:cxn>
                <a:cxn ang="T118">
                  <a:pos x="T8" y="T9"/>
                </a:cxn>
                <a:cxn ang="T119">
                  <a:pos x="T10" y="T11"/>
                </a:cxn>
                <a:cxn ang="T120">
                  <a:pos x="T12" y="T13"/>
                </a:cxn>
                <a:cxn ang="T121">
                  <a:pos x="T14" y="T15"/>
                </a:cxn>
                <a:cxn ang="T122">
                  <a:pos x="T16" y="T17"/>
                </a:cxn>
                <a:cxn ang="T123">
                  <a:pos x="T18" y="T19"/>
                </a:cxn>
                <a:cxn ang="T124">
                  <a:pos x="T20" y="T21"/>
                </a:cxn>
                <a:cxn ang="T125">
                  <a:pos x="T22" y="T23"/>
                </a:cxn>
                <a:cxn ang="T126">
                  <a:pos x="T24" y="T25"/>
                </a:cxn>
                <a:cxn ang="T127">
                  <a:pos x="T26" y="T27"/>
                </a:cxn>
                <a:cxn ang="T128">
                  <a:pos x="T28" y="T29"/>
                </a:cxn>
                <a:cxn ang="T129">
                  <a:pos x="T30" y="T31"/>
                </a:cxn>
                <a:cxn ang="T130">
                  <a:pos x="T32" y="T33"/>
                </a:cxn>
                <a:cxn ang="T131">
                  <a:pos x="T34" y="T35"/>
                </a:cxn>
                <a:cxn ang="T132">
                  <a:pos x="T36" y="T37"/>
                </a:cxn>
                <a:cxn ang="T133">
                  <a:pos x="T38" y="T39"/>
                </a:cxn>
                <a:cxn ang="T134">
                  <a:pos x="T40" y="T41"/>
                </a:cxn>
                <a:cxn ang="T135">
                  <a:pos x="T42" y="T43"/>
                </a:cxn>
                <a:cxn ang="T136">
                  <a:pos x="T44" y="T45"/>
                </a:cxn>
                <a:cxn ang="T137">
                  <a:pos x="T46" y="T47"/>
                </a:cxn>
                <a:cxn ang="T138">
                  <a:pos x="T48" y="T49"/>
                </a:cxn>
                <a:cxn ang="T139">
                  <a:pos x="T50" y="T51"/>
                </a:cxn>
                <a:cxn ang="T140">
                  <a:pos x="T52" y="T53"/>
                </a:cxn>
                <a:cxn ang="T141">
                  <a:pos x="T54" y="T55"/>
                </a:cxn>
                <a:cxn ang="T142">
                  <a:pos x="T56" y="T57"/>
                </a:cxn>
                <a:cxn ang="T143">
                  <a:pos x="T58" y="T59"/>
                </a:cxn>
                <a:cxn ang="T144">
                  <a:pos x="T60" y="T61"/>
                </a:cxn>
                <a:cxn ang="T145">
                  <a:pos x="T62" y="T63"/>
                </a:cxn>
                <a:cxn ang="T146">
                  <a:pos x="T64" y="T65"/>
                </a:cxn>
                <a:cxn ang="T147">
                  <a:pos x="T66" y="T67"/>
                </a:cxn>
                <a:cxn ang="T148">
                  <a:pos x="T68" y="T69"/>
                </a:cxn>
                <a:cxn ang="T149">
                  <a:pos x="T70" y="T71"/>
                </a:cxn>
                <a:cxn ang="T150">
                  <a:pos x="T72" y="T73"/>
                </a:cxn>
                <a:cxn ang="T151">
                  <a:pos x="T74" y="T75"/>
                </a:cxn>
                <a:cxn ang="T152">
                  <a:pos x="T76" y="T77"/>
                </a:cxn>
                <a:cxn ang="T153">
                  <a:pos x="T78" y="T79"/>
                </a:cxn>
                <a:cxn ang="T154">
                  <a:pos x="T80" y="T81"/>
                </a:cxn>
                <a:cxn ang="T155">
                  <a:pos x="T82" y="T83"/>
                </a:cxn>
                <a:cxn ang="T156">
                  <a:pos x="T84" y="T85"/>
                </a:cxn>
                <a:cxn ang="T157">
                  <a:pos x="T86" y="T87"/>
                </a:cxn>
                <a:cxn ang="T158">
                  <a:pos x="T88" y="T89"/>
                </a:cxn>
                <a:cxn ang="T159">
                  <a:pos x="T90" y="T91"/>
                </a:cxn>
                <a:cxn ang="T160">
                  <a:pos x="T92" y="T93"/>
                </a:cxn>
                <a:cxn ang="T161">
                  <a:pos x="T94" y="T95"/>
                </a:cxn>
                <a:cxn ang="T162">
                  <a:pos x="T96" y="T97"/>
                </a:cxn>
                <a:cxn ang="T163">
                  <a:pos x="T98" y="T99"/>
                </a:cxn>
                <a:cxn ang="T164">
                  <a:pos x="T100" y="T101"/>
                </a:cxn>
                <a:cxn ang="T165">
                  <a:pos x="T102" y="T103"/>
                </a:cxn>
                <a:cxn ang="T166">
                  <a:pos x="T104" y="T105"/>
                </a:cxn>
                <a:cxn ang="T167">
                  <a:pos x="T106" y="T107"/>
                </a:cxn>
                <a:cxn ang="T168">
                  <a:pos x="T108" y="T109"/>
                </a:cxn>
                <a:cxn ang="T169">
                  <a:pos x="T110" y="T111"/>
                </a:cxn>
                <a:cxn ang="T170">
                  <a:pos x="T112" y="T113"/>
                </a:cxn>
              </a:cxnLst>
              <a:rect l="T171" t="T172" r="T173" b="T174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19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205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>
                <a:gd name="T0" fmla="*/ 2147483647 w 5216"/>
                <a:gd name="T1" fmla="*/ 2147483647 h 762"/>
                <a:gd name="T2" fmla="*/ 2147483647 w 5216"/>
                <a:gd name="T3" fmla="*/ 2147483647 h 762"/>
                <a:gd name="T4" fmla="*/ 2147483647 w 5216"/>
                <a:gd name="T5" fmla="*/ 2147483647 h 762"/>
                <a:gd name="T6" fmla="*/ 2147483647 w 5216"/>
                <a:gd name="T7" fmla="*/ 2147483647 h 762"/>
                <a:gd name="T8" fmla="*/ 2147483647 w 5216"/>
                <a:gd name="T9" fmla="*/ 2147483647 h 762"/>
                <a:gd name="T10" fmla="*/ 2147483647 w 5216"/>
                <a:gd name="T11" fmla="*/ 2147483647 h 762"/>
                <a:gd name="T12" fmla="*/ 2147483647 w 5216"/>
                <a:gd name="T13" fmla="*/ 2147483647 h 762"/>
                <a:gd name="T14" fmla="*/ 2147483647 w 5216"/>
                <a:gd name="T15" fmla="*/ 2147483647 h 762"/>
                <a:gd name="T16" fmla="*/ 2147483647 w 5216"/>
                <a:gd name="T17" fmla="*/ 2147483647 h 762"/>
                <a:gd name="T18" fmla="*/ 2147483647 w 5216"/>
                <a:gd name="T19" fmla="*/ 2147483647 h 762"/>
                <a:gd name="T20" fmla="*/ 2147483647 w 5216"/>
                <a:gd name="T21" fmla="*/ 2147483647 h 762"/>
                <a:gd name="T22" fmla="*/ 2147483647 w 5216"/>
                <a:gd name="T23" fmla="*/ 2147483647 h 762"/>
                <a:gd name="T24" fmla="*/ 2147483647 w 5216"/>
                <a:gd name="T25" fmla="*/ 2147483647 h 762"/>
                <a:gd name="T26" fmla="*/ 2147483647 w 5216"/>
                <a:gd name="T27" fmla="*/ 0 h 762"/>
                <a:gd name="T28" fmla="*/ 2147483647 w 5216"/>
                <a:gd name="T29" fmla="*/ 2147483647 h 762"/>
                <a:gd name="T30" fmla="*/ 2147483647 w 5216"/>
                <a:gd name="T31" fmla="*/ 2147483647 h 762"/>
                <a:gd name="T32" fmla="*/ 0 w 5216"/>
                <a:gd name="T33" fmla="*/ 2147483647 h 762"/>
                <a:gd name="T34" fmla="*/ 2147483647 w 5216"/>
                <a:gd name="T35" fmla="*/ 2147483647 h 762"/>
                <a:gd name="T36" fmla="*/ 2147483647 w 5216"/>
                <a:gd name="T37" fmla="*/ 2147483647 h 762"/>
                <a:gd name="T38" fmla="*/ 2147483647 w 5216"/>
                <a:gd name="T39" fmla="*/ 2147483647 h 762"/>
                <a:gd name="T40" fmla="*/ 2147483647 w 5216"/>
                <a:gd name="T41" fmla="*/ 2147483647 h 762"/>
                <a:gd name="T42" fmla="*/ 2147483647 w 5216"/>
                <a:gd name="T43" fmla="*/ 2147483647 h 762"/>
                <a:gd name="T44" fmla="*/ 2147483647 w 5216"/>
                <a:gd name="T45" fmla="*/ 2147483647 h 762"/>
                <a:gd name="T46" fmla="*/ 2147483647 w 5216"/>
                <a:gd name="T47" fmla="*/ 2147483647 h 762"/>
                <a:gd name="T48" fmla="*/ 2147483647 w 5216"/>
                <a:gd name="T49" fmla="*/ 2147483647 h 762"/>
                <a:gd name="T50" fmla="*/ 2147483647 w 5216"/>
                <a:gd name="T51" fmla="*/ 2147483647 h 762"/>
                <a:gd name="T52" fmla="*/ 2147483647 w 5216"/>
                <a:gd name="T53" fmla="*/ 2147483647 h 762"/>
                <a:gd name="T54" fmla="*/ 2147483647 w 5216"/>
                <a:gd name="T55" fmla="*/ 2147483647 h 762"/>
                <a:gd name="T56" fmla="*/ 2147483647 w 5216"/>
                <a:gd name="T57" fmla="*/ 2147483647 h 762"/>
                <a:gd name="T58" fmla="*/ 2147483647 w 5216"/>
                <a:gd name="T59" fmla="*/ 2147483647 h 762"/>
                <a:gd name="T60" fmla="*/ 2147483647 w 5216"/>
                <a:gd name="T61" fmla="*/ 2147483647 h 762"/>
                <a:gd name="T62" fmla="*/ 2147483647 w 5216"/>
                <a:gd name="T63" fmla="*/ 2147483647 h 762"/>
                <a:gd name="T64" fmla="*/ 2147483647 w 5216"/>
                <a:gd name="T65" fmla="*/ 2147483647 h 762"/>
                <a:gd name="T66" fmla="*/ 2147483647 w 5216"/>
                <a:gd name="T67" fmla="*/ 2147483647 h 762"/>
                <a:gd name="T68" fmla="*/ 2147483647 w 5216"/>
                <a:gd name="T69" fmla="*/ 2147483647 h 762"/>
                <a:gd name="T70" fmla="*/ 2147483647 w 5216"/>
                <a:gd name="T71" fmla="*/ 2147483647 h 762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w 5216"/>
                <a:gd name="T109" fmla="*/ 0 h 762"/>
                <a:gd name="T110" fmla="*/ 5216 w 5216"/>
                <a:gd name="T111" fmla="*/ 762 h 762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T108" t="T109" r="T110" b="T111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39999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205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>
                <a:gd name="T0" fmla="*/ 0 w 5144"/>
                <a:gd name="T1" fmla="*/ 2147483647 h 694"/>
                <a:gd name="T2" fmla="*/ 0 w 5144"/>
                <a:gd name="T3" fmla="*/ 2147483647 h 694"/>
                <a:gd name="T4" fmla="*/ 2147483647 w 5144"/>
                <a:gd name="T5" fmla="*/ 2147483647 h 694"/>
                <a:gd name="T6" fmla="*/ 2147483647 w 5144"/>
                <a:gd name="T7" fmla="*/ 2147483647 h 694"/>
                <a:gd name="T8" fmla="*/ 2147483647 w 5144"/>
                <a:gd name="T9" fmla="*/ 2147483647 h 694"/>
                <a:gd name="T10" fmla="*/ 2147483647 w 5144"/>
                <a:gd name="T11" fmla="*/ 2147483647 h 694"/>
                <a:gd name="T12" fmla="*/ 2147483647 w 5144"/>
                <a:gd name="T13" fmla="*/ 2147483647 h 694"/>
                <a:gd name="T14" fmla="*/ 2147483647 w 5144"/>
                <a:gd name="T15" fmla="*/ 2147483647 h 694"/>
                <a:gd name="T16" fmla="*/ 2147483647 w 5144"/>
                <a:gd name="T17" fmla="*/ 2147483647 h 694"/>
                <a:gd name="T18" fmla="*/ 2147483647 w 5144"/>
                <a:gd name="T19" fmla="*/ 2147483647 h 694"/>
                <a:gd name="T20" fmla="*/ 2147483647 w 5144"/>
                <a:gd name="T21" fmla="*/ 2147483647 h 694"/>
                <a:gd name="T22" fmla="*/ 2147483647 w 5144"/>
                <a:gd name="T23" fmla="*/ 2147483647 h 694"/>
                <a:gd name="T24" fmla="*/ 2147483647 w 5144"/>
                <a:gd name="T25" fmla="*/ 0 h 694"/>
                <a:gd name="T26" fmla="*/ 2147483647 w 5144"/>
                <a:gd name="T27" fmla="*/ 2147483647 h 694"/>
                <a:gd name="T28" fmla="*/ 2147483647 w 5144"/>
                <a:gd name="T29" fmla="*/ 2147483647 h 694"/>
                <a:gd name="T30" fmla="*/ 2147483647 w 5144"/>
                <a:gd name="T31" fmla="*/ 2147483647 h 694"/>
                <a:gd name="T32" fmla="*/ 2147483647 w 5144"/>
                <a:gd name="T33" fmla="*/ 2147483647 h 694"/>
                <a:gd name="T34" fmla="*/ 2147483647 w 5144"/>
                <a:gd name="T35" fmla="*/ 2147483647 h 694"/>
                <a:gd name="T36" fmla="*/ 2147483647 w 5144"/>
                <a:gd name="T37" fmla="*/ 2147483647 h 694"/>
                <a:gd name="T38" fmla="*/ 2147483647 w 5144"/>
                <a:gd name="T39" fmla="*/ 2147483647 h 694"/>
                <a:gd name="T40" fmla="*/ 2147483647 w 5144"/>
                <a:gd name="T41" fmla="*/ 2147483647 h 694"/>
                <a:gd name="T42" fmla="*/ 2147483647 w 5144"/>
                <a:gd name="T43" fmla="*/ 2147483647 h 694"/>
                <a:gd name="T44" fmla="*/ 2147483647 w 5144"/>
                <a:gd name="T45" fmla="*/ 2147483647 h 694"/>
                <a:gd name="T46" fmla="*/ 2147483647 w 5144"/>
                <a:gd name="T47" fmla="*/ 2147483647 h 694"/>
                <a:gd name="T48" fmla="*/ 2147483647 w 5144"/>
                <a:gd name="T49" fmla="*/ 2147483647 h 694"/>
                <a:gd name="T50" fmla="*/ 2147483647 w 5144"/>
                <a:gd name="T51" fmla="*/ 2147483647 h 694"/>
                <a:gd name="T52" fmla="*/ 2147483647 w 5144"/>
                <a:gd name="T53" fmla="*/ 2147483647 h 694"/>
                <a:gd name="T54" fmla="*/ 2147483647 w 5144"/>
                <a:gd name="T55" fmla="*/ 2147483647 h 694"/>
                <a:gd name="T56" fmla="*/ 2147483647 w 5144"/>
                <a:gd name="T57" fmla="*/ 2147483647 h 694"/>
                <a:gd name="T58" fmla="*/ 2147483647 w 5144"/>
                <a:gd name="T59" fmla="*/ 2147483647 h 694"/>
                <a:gd name="T60" fmla="*/ 2147483647 w 5144"/>
                <a:gd name="T61" fmla="*/ 2147483647 h 694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w 5144"/>
                <a:gd name="T94" fmla="*/ 0 h 694"/>
                <a:gd name="T95" fmla="*/ 5144 w 5144"/>
                <a:gd name="T96" fmla="*/ 694 h 694"/>
              </a:gdLst>
              <a:ahLst/>
              <a:cxnLst>
                <a:cxn ang="T62">
                  <a:pos x="T0" y="T1"/>
                </a:cxn>
                <a:cxn ang="T63">
                  <a:pos x="T2" y="T3"/>
                </a:cxn>
                <a:cxn ang="T64">
                  <a:pos x="T4" y="T5"/>
                </a:cxn>
                <a:cxn ang="T65">
                  <a:pos x="T6" y="T7"/>
                </a:cxn>
                <a:cxn ang="T66">
                  <a:pos x="T8" y="T9"/>
                </a:cxn>
                <a:cxn ang="T67">
                  <a:pos x="T10" y="T11"/>
                </a:cxn>
                <a:cxn ang="T68">
                  <a:pos x="T12" y="T13"/>
                </a:cxn>
                <a:cxn ang="T69">
                  <a:pos x="T14" y="T15"/>
                </a:cxn>
                <a:cxn ang="T70">
                  <a:pos x="T16" y="T17"/>
                </a:cxn>
                <a:cxn ang="T71">
                  <a:pos x="T18" y="T19"/>
                </a:cxn>
                <a:cxn ang="T72">
                  <a:pos x="T20" y="T21"/>
                </a:cxn>
                <a:cxn ang="T73">
                  <a:pos x="T22" y="T23"/>
                </a:cxn>
                <a:cxn ang="T74">
                  <a:pos x="T24" y="T25"/>
                </a:cxn>
                <a:cxn ang="T75">
                  <a:pos x="T26" y="T27"/>
                </a:cxn>
                <a:cxn ang="T76">
                  <a:pos x="T28" y="T29"/>
                </a:cxn>
                <a:cxn ang="T77">
                  <a:pos x="T30" y="T31"/>
                </a:cxn>
                <a:cxn ang="T78">
                  <a:pos x="T32" y="T33"/>
                </a:cxn>
                <a:cxn ang="T79">
                  <a:pos x="T34" y="T35"/>
                </a:cxn>
                <a:cxn ang="T80">
                  <a:pos x="T36" y="T37"/>
                </a:cxn>
                <a:cxn ang="T81">
                  <a:pos x="T38" y="T39"/>
                </a:cxn>
                <a:cxn ang="T82">
                  <a:pos x="T40" y="T41"/>
                </a:cxn>
                <a:cxn ang="T83">
                  <a:pos x="T42" y="T43"/>
                </a:cxn>
                <a:cxn ang="T84">
                  <a:pos x="T44" y="T45"/>
                </a:cxn>
                <a:cxn ang="T85">
                  <a:pos x="T46" y="T47"/>
                </a:cxn>
                <a:cxn ang="T86">
                  <a:pos x="T48" y="T49"/>
                </a:cxn>
                <a:cxn ang="T87">
                  <a:pos x="T50" y="T51"/>
                </a:cxn>
                <a:cxn ang="T88">
                  <a:pos x="T52" y="T53"/>
                </a:cxn>
                <a:cxn ang="T89">
                  <a:pos x="T54" y="T55"/>
                </a:cxn>
                <a:cxn ang="T90">
                  <a:pos x="T56" y="T57"/>
                </a:cxn>
                <a:cxn ang="T91">
                  <a:pos x="T58" y="T59"/>
                </a:cxn>
                <a:cxn ang="T92">
                  <a:pos x="T60" y="T61"/>
                </a:cxn>
              </a:cxnLst>
              <a:rect l="T93" t="T94" r="T95" b="T96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206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>
                <a:gd name="T0" fmla="*/ 0 w 3112"/>
                <a:gd name="T1" fmla="*/ 2147483647 h 584"/>
                <a:gd name="T2" fmla="*/ 0 w 3112"/>
                <a:gd name="T3" fmla="*/ 2147483647 h 584"/>
                <a:gd name="T4" fmla="*/ 2147483647 w 3112"/>
                <a:gd name="T5" fmla="*/ 2147483647 h 584"/>
                <a:gd name="T6" fmla="*/ 2147483647 w 3112"/>
                <a:gd name="T7" fmla="*/ 2147483647 h 584"/>
                <a:gd name="T8" fmla="*/ 2147483647 w 3112"/>
                <a:gd name="T9" fmla="*/ 2147483647 h 584"/>
                <a:gd name="T10" fmla="*/ 2147483647 w 3112"/>
                <a:gd name="T11" fmla="*/ 2147483647 h 584"/>
                <a:gd name="T12" fmla="*/ 2147483647 w 3112"/>
                <a:gd name="T13" fmla="*/ 2147483647 h 584"/>
                <a:gd name="T14" fmla="*/ 2147483647 w 3112"/>
                <a:gd name="T15" fmla="*/ 2147483647 h 584"/>
                <a:gd name="T16" fmla="*/ 2147483647 w 3112"/>
                <a:gd name="T17" fmla="*/ 2147483647 h 584"/>
                <a:gd name="T18" fmla="*/ 2147483647 w 3112"/>
                <a:gd name="T19" fmla="*/ 2147483647 h 584"/>
                <a:gd name="T20" fmla="*/ 2147483647 w 3112"/>
                <a:gd name="T21" fmla="*/ 2147483647 h 584"/>
                <a:gd name="T22" fmla="*/ 2147483647 w 3112"/>
                <a:gd name="T23" fmla="*/ 2147483647 h 584"/>
                <a:gd name="T24" fmla="*/ 2147483647 w 3112"/>
                <a:gd name="T25" fmla="*/ 2147483647 h 584"/>
                <a:gd name="T26" fmla="*/ 2147483647 w 3112"/>
                <a:gd name="T27" fmla="*/ 2147483647 h 584"/>
                <a:gd name="T28" fmla="*/ 2147483647 w 3112"/>
                <a:gd name="T29" fmla="*/ 2147483647 h 584"/>
                <a:gd name="T30" fmla="*/ 2147483647 w 3112"/>
                <a:gd name="T31" fmla="*/ 2147483647 h 584"/>
                <a:gd name="T32" fmla="*/ 2147483647 w 3112"/>
                <a:gd name="T33" fmla="*/ 2147483647 h 584"/>
                <a:gd name="T34" fmla="*/ 2147483647 w 3112"/>
                <a:gd name="T35" fmla="*/ 2147483647 h 584"/>
                <a:gd name="T36" fmla="*/ 2147483647 w 3112"/>
                <a:gd name="T37" fmla="*/ 2147483647 h 584"/>
                <a:gd name="T38" fmla="*/ 2147483647 w 3112"/>
                <a:gd name="T39" fmla="*/ 0 h 584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w 3112"/>
                <a:gd name="T61" fmla="*/ 0 h 584"/>
                <a:gd name="T62" fmla="*/ 3112 w 3112"/>
                <a:gd name="T63" fmla="*/ 584 h 584"/>
              </a:gdLst>
              <a:ahLst/>
              <a:cxnLst>
                <a:cxn ang="T40">
                  <a:pos x="T0" y="T1"/>
                </a:cxn>
                <a:cxn ang="T41">
                  <a:pos x="T2" y="T3"/>
                </a:cxn>
                <a:cxn ang="T42">
                  <a:pos x="T4" y="T5"/>
                </a:cxn>
                <a:cxn ang="T43">
                  <a:pos x="T6" y="T7"/>
                </a:cxn>
                <a:cxn ang="T44">
                  <a:pos x="T8" y="T9"/>
                </a:cxn>
                <a:cxn ang="T45">
                  <a:pos x="T10" y="T11"/>
                </a:cxn>
                <a:cxn ang="T46">
                  <a:pos x="T12" y="T13"/>
                </a:cxn>
                <a:cxn ang="T47">
                  <a:pos x="T14" y="T15"/>
                </a:cxn>
                <a:cxn ang="T48">
                  <a:pos x="T16" y="T17"/>
                </a:cxn>
                <a:cxn ang="T49">
                  <a:pos x="T18" y="T19"/>
                </a:cxn>
                <a:cxn ang="T50">
                  <a:pos x="T20" y="T21"/>
                </a:cxn>
                <a:cxn ang="T51">
                  <a:pos x="T22" y="T23"/>
                </a:cxn>
                <a:cxn ang="T52">
                  <a:pos x="T24" y="T25"/>
                </a:cxn>
                <a:cxn ang="T53">
                  <a:pos x="T26" y="T27"/>
                </a:cxn>
                <a:cxn ang="T54">
                  <a:pos x="T28" y="T29"/>
                </a:cxn>
                <a:cxn ang="T55">
                  <a:pos x="T30" y="T31"/>
                </a:cxn>
                <a:cxn ang="T56">
                  <a:pos x="T32" y="T33"/>
                </a:cxn>
                <a:cxn ang="T57">
                  <a:pos x="T34" y="T35"/>
                </a:cxn>
                <a:cxn ang="T58">
                  <a:pos x="T36" y="T37"/>
                </a:cxn>
                <a:cxn ang="T59">
                  <a:pos x="T38" y="T39"/>
                </a:cxn>
              </a:cxnLst>
              <a:rect l="T60" t="T61" r="T62" b="T63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 useBgFill="1">
          <p:nvSpPr>
            <p:cNvPr id="206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>
                <a:gd name="T0" fmla="*/ 2147483647 w 8196"/>
                <a:gd name="T1" fmla="*/ 2147483647 h 1192"/>
                <a:gd name="T2" fmla="*/ 2147483647 w 8196"/>
                <a:gd name="T3" fmla="*/ 2147483647 h 1192"/>
                <a:gd name="T4" fmla="*/ 2147483647 w 8196"/>
                <a:gd name="T5" fmla="*/ 2147483647 h 1192"/>
                <a:gd name="T6" fmla="*/ 2147483647 w 8196"/>
                <a:gd name="T7" fmla="*/ 2147483647 h 1192"/>
                <a:gd name="T8" fmla="*/ 2147483647 w 8196"/>
                <a:gd name="T9" fmla="*/ 2147483647 h 1192"/>
                <a:gd name="T10" fmla="*/ 2147483647 w 8196"/>
                <a:gd name="T11" fmla="*/ 2147483647 h 1192"/>
                <a:gd name="T12" fmla="*/ 2147483647 w 8196"/>
                <a:gd name="T13" fmla="*/ 2147483647 h 1192"/>
                <a:gd name="T14" fmla="*/ 2147483647 w 8196"/>
                <a:gd name="T15" fmla="*/ 2147483647 h 1192"/>
                <a:gd name="T16" fmla="*/ 2147483647 w 8196"/>
                <a:gd name="T17" fmla="*/ 2147483647 h 1192"/>
                <a:gd name="T18" fmla="*/ 2147483647 w 8196"/>
                <a:gd name="T19" fmla="*/ 2147483647 h 1192"/>
                <a:gd name="T20" fmla="*/ 2147483647 w 8196"/>
                <a:gd name="T21" fmla="*/ 2147483647 h 1192"/>
                <a:gd name="T22" fmla="*/ 2147483647 w 8196"/>
                <a:gd name="T23" fmla="*/ 2147483647 h 1192"/>
                <a:gd name="T24" fmla="*/ 2147483647 w 8196"/>
                <a:gd name="T25" fmla="*/ 2147483647 h 1192"/>
                <a:gd name="T26" fmla="*/ 2147483647 w 8196"/>
                <a:gd name="T27" fmla="*/ 2147483647 h 1192"/>
                <a:gd name="T28" fmla="*/ 2147483647 w 8196"/>
                <a:gd name="T29" fmla="*/ 2147483647 h 1192"/>
                <a:gd name="T30" fmla="*/ 2147483647 w 8196"/>
                <a:gd name="T31" fmla="*/ 2147483647 h 1192"/>
                <a:gd name="T32" fmla="*/ 2147483647 w 8196"/>
                <a:gd name="T33" fmla="*/ 2147483647 h 1192"/>
                <a:gd name="T34" fmla="*/ 2147483647 w 8196"/>
                <a:gd name="T35" fmla="*/ 2147483647 h 1192"/>
                <a:gd name="T36" fmla="*/ 2147483647 w 8196"/>
                <a:gd name="T37" fmla="*/ 2147483647 h 1192"/>
                <a:gd name="T38" fmla="*/ 2147483647 w 8196"/>
                <a:gd name="T39" fmla="*/ 2147483647 h 1192"/>
                <a:gd name="T40" fmla="*/ 2147483647 w 8196"/>
                <a:gd name="T41" fmla="*/ 2147483647 h 1192"/>
                <a:gd name="T42" fmla="*/ 2147483647 w 8196"/>
                <a:gd name="T43" fmla="*/ 2147483647 h 1192"/>
                <a:gd name="T44" fmla="*/ 2147483647 w 8196"/>
                <a:gd name="T45" fmla="*/ 0 h 1192"/>
                <a:gd name="T46" fmla="*/ 2147483647 w 8196"/>
                <a:gd name="T47" fmla="*/ 2147483647 h 1192"/>
                <a:gd name="T48" fmla="*/ 2147483647 w 8196"/>
                <a:gd name="T49" fmla="*/ 2147483647 h 1192"/>
                <a:gd name="T50" fmla="*/ 2147483647 w 8196"/>
                <a:gd name="T51" fmla="*/ 2147483647 h 1192"/>
                <a:gd name="T52" fmla="*/ 2147483647 w 8196"/>
                <a:gd name="T53" fmla="*/ 2147483647 h 1192"/>
                <a:gd name="T54" fmla="*/ 2147483647 w 8196"/>
                <a:gd name="T55" fmla="*/ 2147483647 h 1192"/>
                <a:gd name="T56" fmla="*/ 2147483647 w 8196"/>
                <a:gd name="T57" fmla="*/ 2147483647 h 1192"/>
                <a:gd name="T58" fmla="*/ 2147483647 w 8196"/>
                <a:gd name="T59" fmla="*/ 2147483647 h 1192"/>
                <a:gd name="T60" fmla="*/ 2147483647 w 8196"/>
                <a:gd name="T61" fmla="*/ 2147483647 h 1192"/>
                <a:gd name="T62" fmla="*/ 0 w 8196"/>
                <a:gd name="T63" fmla="*/ 2147483647 h 1192"/>
                <a:gd name="T64" fmla="*/ 2147483647 w 8196"/>
                <a:gd name="T65" fmla="*/ 2147483647 h 1192"/>
                <a:gd name="T66" fmla="*/ 2147483647 w 8196"/>
                <a:gd name="T67" fmla="*/ 2147483647 h 1192"/>
                <a:gd name="T68" fmla="*/ 2147483647 w 8196"/>
                <a:gd name="T69" fmla="*/ 2147483647 h 1192"/>
                <a:gd name="T70" fmla="*/ 2147483647 w 8196"/>
                <a:gd name="T71" fmla="*/ 2147483647 h 1192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w 8196"/>
                <a:gd name="T109" fmla="*/ 0 h 1192"/>
                <a:gd name="T110" fmla="*/ 8196 w 8196"/>
                <a:gd name="T111" fmla="*/ 1192 h 1192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T108" t="T109" r="T110" b="T111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2" y="512"/>
                  </a:lnTo>
                  <a:close/>
                </a:path>
              </a:pathLst>
            </a:custGeom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2052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338138"/>
            <a:ext cx="8229600" cy="12525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/>
              <a:t>Образец заголовка</a:t>
            </a:r>
            <a:endParaRPr lang="en-US" altLang="ru-RU"/>
          </a:p>
        </p:txBody>
      </p:sp>
      <p:sp>
        <p:nvSpPr>
          <p:cNvPr id="4101" name="Date Placeholder 3"/>
          <p:cNvSpPr>
            <a:spLocks noGrp="1"/>
          </p:cNvSpPr>
          <p:nvPr>
            <p:ph type="dt" sz="half" idx="2"/>
          </p:nvPr>
        </p:nvSpPr>
        <p:spPr bwMode="auto">
          <a:xfrm>
            <a:off x="5164138" y="6249988"/>
            <a:ext cx="3786187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000">
                <a:solidFill>
                  <a:srgbClr val="073E87"/>
                </a:solidFill>
                <a:latin typeface="Arial" charset="0"/>
                <a:cs typeface="Arial" charset="0"/>
                <a:sym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102" name="Footer Placeholder 4"/>
          <p:cNvSpPr>
            <a:spLocks noGrp="1"/>
          </p:cNvSpPr>
          <p:nvPr>
            <p:ph type="ftr" sz="quarter" idx="3"/>
          </p:nvPr>
        </p:nvSpPr>
        <p:spPr bwMode="auto">
          <a:xfrm>
            <a:off x="193675" y="6249988"/>
            <a:ext cx="3786188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eaLnBrk="1" hangingPunct="0">
              <a:defRPr sz="1000">
                <a:latin typeface="Arial" charset="0"/>
                <a:cs typeface="Arial" charset="0"/>
                <a:sym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103" name="Slide Number Placeholder 5"/>
          <p:cNvSpPr>
            <a:spLocks noGrp="1"/>
          </p:cNvSpPr>
          <p:nvPr>
            <p:ph type="sldNum" sz="quarter" idx="4"/>
          </p:nvPr>
        </p:nvSpPr>
        <p:spPr bwMode="auto">
          <a:xfrm>
            <a:off x="3990975" y="6249988"/>
            <a:ext cx="116205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eaLnBrk="1">
              <a:defRPr sz="1000">
                <a:solidFill>
                  <a:srgbClr val="073E87"/>
                </a:solidFill>
                <a:latin typeface="Arial" charset="0"/>
                <a:cs typeface="Arial" charset="0"/>
                <a:sym typeface="Arial" charset="0"/>
              </a:defRPr>
            </a:lvl1pPr>
          </a:lstStyle>
          <a:p>
            <a:pPr>
              <a:defRPr/>
            </a:pPr>
            <a:fld id="{5D319607-81F2-4447-BA0D-AE5EACDEB797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  <p:sp>
        <p:nvSpPr>
          <p:cNvPr id="2056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871538" y="2674938"/>
            <a:ext cx="7408862" cy="3451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/>
              <a:t>Образец текста</a:t>
            </a:r>
          </a:p>
          <a:p>
            <a:pPr lvl="1"/>
            <a:r>
              <a:rPr lang="ru-RU" altLang="ru-RU"/>
              <a:t>Второй уровень</a:t>
            </a:r>
          </a:p>
          <a:p>
            <a:pPr lvl="2"/>
            <a:r>
              <a:rPr lang="ru-RU" altLang="ru-RU"/>
              <a:t>Третий уровень</a:t>
            </a:r>
          </a:p>
          <a:p>
            <a:pPr lvl="3"/>
            <a:r>
              <a:rPr lang="ru-RU" altLang="ru-RU"/>
              <a:t>Четвертый уровень</a:t>
            </a:r>
          </a:p>
          <a:p>
            <a:pPr lvl="4"/>
            <a:r>
              <a:rPr lang="ru-RU" altLang="ru-RU"/>
              <a:t>Пятый уровень</a:t>
            </a:r>
            <a:endParaRPr lang="en-US" alt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94310" r:id="rId1"/>
    <p:sldLayoutId id="2147494311" r:id="rId2"/>
    <p:sldLayoutId id="2147494312" r:id="rId3"/>
    <p:sldLayoutId id="2147494313" r:id="rId4"/>
    <p:sldLayoutId id="2147494314" r:id="rId5"/>
    <p:sldLayoutId id="2147494315" r:id="rId6"/>
    <p:sldLayoutId id="2147494316" r:id="rId7"/>
    <p:sldLayoutId id="2147494317" r:id="rId8"/>
    <p:sldLayoutId id="2147494318" r:id="rId9"/>
    <p:sldLayoutId id="2147494319" r:id="rId10"/>
    <p:sldLayoutId id="2147494320" r:id="rId11"/>
    <p:sldLayoutId id="2147494321" r:id="rId12"/>
  </p:sldLayoutIdLst>
  <p:hf sldNum="0"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rgbClr val="FFFFFF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FFFFFF"/>
          </a:solidFill>
          <a:latin typeface="Candara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FFFFFF"/>
          </a:solidFill>
          <a:latin typeface="Candara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FFFFFF"/>
          </a:solidFill>
          <a:latin typeface="Candara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FFFFFF"/>
          </a:solidFill>
          <a:latin typeface="Candara" pitchFamily="34" charset="0"/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3050" indent="-27305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100000"/>
        <a:buFont typeface="Symbol" pitchFamily="18" charset="2"/>
        <a:buChar char="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576263" indent="-27305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100000"/>
        <a:buFont typeface="Symbol" pitchFamily="18" charset="2"/>
        <a:buChar char="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55663" indent="-2286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100000"/>
        <a:buFont typeface="Symbol" pitchFamily="18" charset="2"/>
        <a:buChar char="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100000"/>
        <a:buFont typeface="Symbol" pitchFamily="18" charset="2"/>
        <a:buChar char=""/>
        <a:defRPr kern="1200">
          <a:solidFill>
            <a:schemeClr val="tx2"/>
          </a:solidFill>
          <a:latin typeface="+mn-lt"/>
          <a:ea typeface="+mn-ea"/>
          <a:cs typeface="+mn-cs"/>
        </a:defRPr>
      </a:lvl4pPr>
      <a:lvl5pPr marL="1462088" indent="-2286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100000"/>
        <a:buFont typeface="Symbol" pitchFamily="18" charset="2"/>
        <a:buChar char=""/>
        <a:defRPr sz="1600" kern="1200">
          <a:solidFill>
            <a:schemeClr val="tx2"/>
          </a:solidFill>
          <a:latin typeface="+mn-lt"/>
          <a:ea typeface="+mn-ea"/>
          <a:cs typeface="+mn-cs"/>
        </a:defRPr>
      </a:lvl5pPr>
      <a:lvl6pPr marL="178308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210312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242316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74320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3730" name="Group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37850914"/>
              </p:ext>
            </p:extLst>
          </p:nvPr>
        </p:nvGraphicFramePr>
        <p:xfrm>
          <a:off x="147638" y="1412875"/>
          <a:ext cx="8710612" cy="1449214"/>
        </p:xfrm>
        <a:graphic>
          <a:graphicData uri="http://schemas.openxmlformats.org/drawingml/2006/table">
            <a:tbl>
              <a:tblPr/>
              <a:tblGrid>
                <a:gridCol w="3968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8035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636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9216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877888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44537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744538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74295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744537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</a:tblGrid>
              <a:tr h="219075">
                <a:tc rowSpan="3"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20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1pPr>
                      <a:lvl2pPr indent="4572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20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2pPr>
                      <a:lvl3pPr indent="9144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3pPr>
                      <a:lvl4pPr indent="1371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6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4pPr>
                      <a:lvl5pPr indent="18288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5pPr>
                      <a:lvl6pPr indent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6pPr>
                      <a:lvl7pPr indent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7pPr>
                      <a:lvl8pPr indent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8pPr>
                      <a:lvl9pPr indent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ts val="11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Helvetica" pitchFamily="34" charset="0"/>
                          <a:sym typeface="Arial" pitchFamily="34" charset="0"/>
                        </a:rPr>
                        <a:t>№ п/п</a:t>
                      </a:r>
                    </a:p>
                  </a:txBody>
                  <a:tcPr marT="45709" marB="45709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rowSpan="3"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20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1pPr>
                      <a:lvl2pPr indent="4572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20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2pPr>
                      <a:lvl3pPr indent="9144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3pPr>
                      <a:lvl4pPr indent="1371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6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4pPr>
                      <a:lvl5pPr indent="18288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5pPr>
                      <a:lvl6pPr indent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6pPr>
                      <a:lvl7pPr indent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7pPr>
                      <a:lvl8pPr indent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8pPr>
                      <a:lvl9pPr indent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ts val="11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Helvetica" pitchFamily="34" charset="0"/>
                          <a:sym typeface="Arial" pitchFamily="34" charset="0"/>
                        </a:rPr>
                        <a:t>Наименование показателя</a:t>
                      </a:r>
                    </a:p>
                  </a:txBody>
                  <a:tcPr marT="45709" marB="45709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20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1pPr>
                      <a:lvl2pPr indent="4572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20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2pPr>
                      <a:lvl3pPr indent="9144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3pPr>
                      <a:lvl4pPr indent="1371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6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4pPr>
                      <a:lvl5pPr indent="18288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5pPr>
                      <a:lvl6pPr indent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6pPr>
                      <a:lvl7pPr indent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7pPr>
                      <a:lvl8pPr indent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8pPr>
                      <a:lvl9pPr indent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ts val="1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  <a:sym typeface="Arial" pitchFamily="34" charset="0"/>
                        </a:rPr>
                        <a:t>2022</a:t>
                      </a:r>
                    </a:p>
                  </a:txBody>
                  <a:tcPr marT="45709" marB="45709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5"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20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20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6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ts val="1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  <a:sym typeface="Arial" pitchFamily="34" charset="0"/>
                        </a:rPr>
                        <a:t>2023</a:t>
                      </a:r>
                    </a:p>
                  </a:txBody>
                  <a:tcPr marT="45709" marB="45709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9075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20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1pPr>
                      <a:lvl2pPr indent="4572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20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2pPr>
                      <a:lvl3pPr indent="9144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3pPr>
                      <a:lvl4pPr indent="1371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6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4pPr>
                      <a:lvl5pPr indent="18288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5pPr>
                      <a:lvl6pPr indent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6pPr>
                      <a:lvl7pPr indent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7pPr>
                      <a:lvl8pPr indent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8pPr>
                      <a:lvl9pPr indent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ts val="1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Helvetica" pitchFamily="34" charset="0"/>
                          <a:sym typeface="Arial" pitchFamily="34" charset="0"/>
                        </a:rPr>
                        <a:t>План </a:t>
                      </a:r>
                    </a:p>
                  </a:txBody>
                  <a:tcPr marT="45709" marB="45709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rowSpan="2"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20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1pPr>
                      <a:lvl2pPr indent="4572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20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2pPr>
                      <a:lvl3pPr indent="9144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3pPr>
                      <a:lvl4pPr indent="1371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6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4pPr>
                      <a:lvl5pPr indent="18288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5pPr>
                      <a:lvl6pPr indent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6pPr>
                      <a:lvl7pPr indent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7pPr>
                      <a:lvl8pPr indent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8pPr>
                      <a:lvl9pPr indent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ts val="1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Helvetica" pitchFamily="34" charset="0"/>
                          <a:sym typeface="Arial" pitchFamily="34" charset="0"/>
                        </a:rPr>
                        <a:t>Факт</a:t>
                      </a:r>
                    </a:p>
                  </a:txBody>
                  <a:tcPr marT="45709" marB="45709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rowSpan="2"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20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20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6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ts val="1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Helvetica" pitchFamily="34" charset="0"/>
                          <a:sym typeface="Arial" pitchFamily="34" charset="0"/>
                        </a:rPr>
                        <a:t>План </a:t>
                      </a:r>
                    </a:p>
                  </a:txBody>
                  <a:tcPr marT="45709" marB="45709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4"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20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20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6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ts val="1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Helvetica" pitchFamily="34" charset="0"/>
                          <a:sym typeface="Arial" pitchFamily="34" charset="0"/>
                        </a:rPr>
                        <a:t>Факт </a:t>
                      </a:r>
                    </a:p>
                  </a:txBody>
                  <a:tcPr marT="45709" marB="45709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53839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20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20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6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ts val="1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ru-RU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Helvetica" pitchFamily="34" charset="0"/>
                          <a:sym typeface="Arial" pitchFamily="34" charset="0"/>
                        </a:rPr>
                        <a:t>I</a:t>
                      </a:r>
                      <a:r>
                        <a:rPr kumimoji="0" lang="ru-RU" altLang="ru-RU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Helvetica" pitchFamily="34" charset="0"/>
                          <a:sym typeface="Arial" pitchFamily="34" charset="0"/>
                        </a:rPr>
                        <a:t> кв.</a:t>
                      </a:r>
                    </a:p>
                  </a:txBody>
                  <a:tcPr marT="45709" marB="45709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20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20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6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ts val="1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ru-RU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Helvetica" pitchFamily="34" charset="0"/>
                          <a:sym typeface="Arial" pitchFamily="34" charset="0"/>
                        </a:rPr>
                        <a:t>II</a:t>
                      </a:r>
                      <a:r>
                        <a:rPr kumimoji="0" lang="ru-RU" altLang="ru-RU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Helvetica" pitchFamily="34" charset="0"/>
                          <a:sym typeface="Arial" pitchFamily="34" charset="0"/>
                        </a:rPr>
                        <a:t> кв</a:t>
                      </a:r>
                      <a:r>
                        <a:rPr kumimoji="0" lang="en-US" altLang="ru-RU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Helvetica" pitchFamily="34" charset="0"/>
                          <a:sym typeface="Arial" pitchFamily="34" charset="0"/>
                        </a:rPr>
                        <a:t>.</a:t>
                      </a:r>
                      <a:endParaRPr kumimoji="0" lang="ru-RU" altLang="ru-RU" sz="10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Helvetica" pitchFamily="34" charset="0"/>
                        <a:sym typeface="Arial" pitchFamily="34" charset="0"/>
                      </a:endParaRPr>
                    </a:p>
                  </a:txBody>
                  <a:tcPr marT="45709" marB="45709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20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20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6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ts val="1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ru-RU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Helvetica" pitchFamily="34" charset="0"/>
                          <a:sym typeface="Arial" pitchFamily="34" charset="0"/>
                        </a:rPr>
                        <a:t>III</a:t>
                      </a:r>
                      <a:r>
                        <a:rPr kumimoji="0" lang="ru-RU" altLang="ru-RU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Helvetica" pitchFamily="34" charset="0"/>
                          <a:sym typeface="Arial" pitchFamily="34" charset="0"/>
                        </a:rPr>
                        <a:t> кв</a:t>
                      </a:r>
                      <a:r>
                        <a:rPr kumimoji="0" lang="en-US" altLang="ru-RU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Helvetica" pitchFamily="34" charset="0"/>
                          <a:sym typeface="Arial" pitchFamily="34" charset="0"/>
                        </a:rPr>
                        <a:t>.</a:t>
                      </a:r>
                      <a:endParaRPr kumimoji="0" lang="ru-RU" altLang="ru-RU" sz="10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Helvetica" pitchFamily="34" charset="0"/>
                        <a:sym typeface="Arial" pitchFamily="34" charset="0"/>
                      </a:endParaRPr>
                    </a:p>
                  </a:txBody>
                  <a:tcPr marT="45709" marB="45709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20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20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6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ts val="1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ru-RU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Helvetica" pitchFamily="34" charset="0"/>
                          <a:sym typeface="Arial" pitchFamily="34" charset="0"/>
                        </a:rPr>
                        <a:t>IV </a:t>
                      </a:r>
                      <a:r>
                        <a:rPr kumimoji="0" lang="ru-RU" altLang="ru-RU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Helvetica" pitchFamily="34" charset="0"/>
                          <a:sym typeface="Arial" pitchFamily="34" charset="0"/>
                        </a:rPr>
                        <a:t>кв.</a:t>
                      </a:r>
                    </a:p>
                  </a:txBody>
                  <a:tcPr marT="45709" marB="45709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66700">
                <a:tc gridSpan="9"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20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1pPr>
                      <a:lvl2pPr indent="4572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20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2pPr>
                      <a:lvl3pPr indent="9144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3pPr>
                      <a:lvl4pPr indent="1371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6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4pPr>
                      <a:lvl5pPr indent="18288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5pPr>
                      <a:lvl6pPr indent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6pPr>
                      <a:lvl7pPr indent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7pPr>
                      <a:lvl8pPr indent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8pPr>
                      <a:lvl9pPr indent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Helvetica" pitchFamily="34" charset="0"/>
                          <a:sym typeface="Arial" pitchFamily="34" charset="0"/>
                        </a:rPr>
                        <a:t>РП «Оздоровление Волги»</a:t>
                      </a:r>
                    </a:p>
                  </a:txBody>
                  <a:tcPr marT="45709" marB="4570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20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1pPr>
                      <a:lvl2pPr indent="4572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20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2pPr>
                      <a:lvl3pPr indent="9144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3pPr>
                      <a:lvl4pPr indent="1371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6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4pPr>
                      <a:lvl5pPr indent="18288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5pPr>
                      <a:lvl6pPr indent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6pPr>
                      <a:lvl7pPr indent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7pPr>
                      <a:lvl8pPr indent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8pPr>
                      <a:lvl9pPr indent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altLang="ru-RU" sz="10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Helvetica" pitchFamily="34" charset="0"/>
                        <a:sym typeface="Arial" pitchFamily="34" charset="0"/>
                      </a:endParaRPr>
                    </a:p>
                  </a:txBody>
                  <a:tcPr marT="45709" marB="4570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20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1pPr>
                      <a:lvl2pPr indent="4572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20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2pPr>
                      <a:lvl3pPr indent="9144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3pPr>
                      <a:lvl4pPr indent="1371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6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4pPr>
                      <a:lvl5pPr indent="18288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5pPr>
                      <a:lvl6pPr indent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6pPr>
                      <a:lvl7pPr indent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7pPr>
                      <a:lvl8pPr indent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8pPr>
                      <a:lvl9pPr indent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altLang="ru-RU" sz="10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Helvetica" pitchFamily="34" charset="0"/>
                        <a:sym typeface="Arial" pitchFamily="34" charset="0"/>
                      </a:endParaRPr>
                    </a:p>
                  </a:txBody>
                  <a:tcPr marT="45709" marB="4570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20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1pPr>
                      <a:lvl2pPr indent="4572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20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2pPr>
                      <a:lvl3pPr indent="9144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3pPr>
                      <a:lvl4pPr indent="1371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6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4pPr>
                      <a:lvl5pPr indent="18288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5pPr>
                      <a:lvl6pPr indent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6pPr>
                      <a:lvl7pPr indent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7pPr>
                      <a:lvl8pPr indent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8pPr>
                      <a:lvl9pPr indent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altLang="ru-RU" sz="10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Helvetica" pitchFamily="34" charset="0"/>
                        <a:sym typeface="Arial" pitchFamily="34" charset="0"/>
                      </a:endParaRPr>
                    </a:p>
                  </a:txBody>
                  <a:tcPr marT="45709" marB="4570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20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20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6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altLang="ru-RU" sz="10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Helvetica" pitchFamily="34" charset="0"/>
                        <a:sym typeface="Arial" pitchFamily="34" charset="0"/>
                      </a:endParaRPr>
                    </a:p>
                  </a:txBody>
                  <a:tcPr marT="45709" marB="4570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20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20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6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altLang="ru-RU" sz="10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Helvetica" pitchFamily="34" charset="0"/>
                        <a:sym typeface="Arial" pitchFamily="34" charset="0"/>
                      </a:endParaRPr>
                    </a:p>
                  </a:txBody>
                  <a:tcPr marT="45709" marB="4570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20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20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6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altLang="ru-RU" sz="10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Helvetica" pitchFamily="34" charset="0"/>
                        <a:sym typeface="Arial" pitchFamily="34" charset="0"/>
                      </a:endParaRPr>
                    </a:p>
                  </a:txBody>
                  <a:tcPr marT="45709" marB="4570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20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20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6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altLang="ru-RU" sz="1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Helvetica" pitchFamily="34" charset="0"/>
                        <a:sym typeface="Arial" pitchFamily="34" charset="0"/>
                      </a:endParaRPr>
                    </a:p>
                  </a:txBody>
                  <a:tcPr marT="45709" marB="4570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20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20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6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altLang="ru-RU" sz="10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Helvetica" pitchFamily="34" charset="0"/>
                        <a:sym typeface="Arial" pitchFamily="34" charset="0"/>
                      </a:endParaRPr>
                    </a:p>
                  </a:txBody>
                  <a:tcPr marT="45709" marB="4570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9052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20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1pPr>
                      <a:lvl2pPr indent="4572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20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2pPr>
                      <a:lvl3pPr indent="9144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3pPr>
                      <a:lvl4pPr indent="1371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6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4pPr>
                      <a:lvl5pPr indent="18288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5pPr>
                      <a:lvl6pPr indent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6pPr>
                      <a:lvl7pPr indent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7pPr>
                      <a:lvl8pPr indent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8pPr>
                      <a:lvl9pPr indent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Helvetica" pitchFamily="34" charset="0"/>
                          <a:sym typeface="Arial" pitchFamily="34" charset="0"/>
                        </a:rPr>
                        <a:t>1.</a:t>
                      </a:r>
                    </a:p>
                  </a:txBody>
                  <a:tcPr marT="45709" marB="4570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71438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20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1pPr>
                      <a:lvl2pPr indent="4572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20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2pPr>
                      <a:lvl3pPr indent="9144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3pPr>
                      <a:lvl4pPr indent="1371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6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4pPr>
                      <a:lvl5pPr indent="18288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5pPr>
                      <a:lvl6pPr indent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6pPr>
                      <a:lvl7pPr indent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7pPr>
                      <a:lvl8pPr indent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8pPr>
                      <a:lvl9pPr indent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9pPr>
                    </a:lstStyle>
                    <a:p>
                      <a:pPr marL="71438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Helvetica" pitchFamily="34" charset="0"/>
                          <a:sym typeface="Arial" pitchFamily="34" charset="0"/>
                        </a:rPr>
                        <a:t>Снижение объема отводимых в реку Волга загрязнённых сточных вод, тыс. куб. м в год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 b="1" dirty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  <a:cs typeface="Calibri"/>
                        </a:rPr>
                        <a:t>1 005,98</a:t>
                      </a:r>
                      <a:endParaRPr lang="ru-RU" sz="900" b="1" dirty="0">
                        <a:solidFill>
                          <a:schemeClr val="tx1"/>
                        </a:solidFill>
                        <a:effectLst/>
                        <a:latin typeface="Calibri"/>
                        <a:ea typeface="Times New Roman"/>
                        <a:cs typeface="Calibri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1 005,98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1005,98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900" b="0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1 005,98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1005,98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1005,98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1005,98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48177" name="Shape 435"/>
          <p:cNvSpPr>
            <a:spLocks noChangeArrowheads="1"/>
          </p:cNvSpPr>
          <p:nvPr/>
        </p:nvSpPr>
        <p:spPr bwMode="auto">
          <a:xfrm>
            <a:off x="684213" y="57150"/>
            <a:ext cx="8351837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lIns="45719" rIns="45719">
            <a:spAutoFit/>
          </a:bodyPr>
          <a:lstStyle>
            <a:lvl1pPr>
              <a:defRPr>
                <a:solidFill>
                  <a:srgbClr val="000000"/>
                </a:solidFill>
                <a:latin typeface="Arial" pitchFamily="34" charset="0"/>
                <a:cs typeface="Helvetica" pitchFamily="34" charset="0"/>
                <a:sym typeface="Arial" pitchFamily="34" charset="0"/>
              </a:defRPr>
            </a:lvl1pPr>
            <a:lvl2pPr marL="742950" indent="-285750">
              <a:defRPr>
                <a:solidFill>
                  <a:srgbClr val="000000"/>
                </a:solidFill>
                <a:latin typeface="Arial" pitchFamily="34" charset="0"/>
                <a:cs typeface="Helvetica" pitchFamily="34" charset="0"/>
                <a:sym typeface="Arial" pitchFamily="34" charset="0"/>
              </a:defRPr>
            </a:lvl2pPr>
            <a:lvl3pPr marL="1143000" indent="-228600">
              <a:defRPr>
                <a:solidFill>
                  <a:srgbClr val="000000"/>
                </a:solidFill>
                <a:latin typeface="Arial" pitchFamily="34" charset="0"/>
                <a:cs typeface="Helvetica" pitchFamily="34" charset="0"/>
                <a:sym typeface="Arial" pitchFamily="34" charset="0"/>
              </a:defRPr>
            </a:lvl3pPr>
            <a:lvl4pPr marL="1600200" indent="-228600">
              <a:defRPr>
                <a:solidFill>
                  <a:srgbClr val="000000"/>
                </a:solidFill>
                <a:latin typeface="Arial" pitchFamily="34" charset="0"/>
                <a:cs typeface="Helvetica" pitchFamily="34" charset="0"/>
                <a:sym typeface="Arial" pitchFamily="34" charset="0"/>
              </a:defRPr>
            </a:lvl4pPr>
            <a:lvl5pPr marL="2057400" indent="-228600">
              <a:defRPr>
                <a:solidFill>
                  <a:srgbClr val="000000"/>
                </a:solidFill>
                <a:latin typeface="Arial" pitchFamily="34" charset="0"/>
                <a:cs typeface="Helvetica" pitchFamily="34" charset="0"/>
                <a:sym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Arial" pitchFamily="34" charset="0"/>
                <a:cs typeface="Helvetica" pitchFamily="34" charset="0"/>
                <a:sym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Arial" pitchFamily="34" charset="0"/>
                <a:cs typeface="Helvetica" pitchFamily="34" charset="0"/>
                <a:sym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Arial" pitchFamily="34" charset="0"/>
                <a:cs typeface="Helvetica" pitchFamily="34" charset="0"/>
                <a:sym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Arial" pitchFamily="34" charset="0"/>
                <a:cs typeface="Helvetica" pitchFamily="34" charset="0"/>
                <a:sym typeface="Arial" pitchFamily="34" charset="0"/>
              </a:defRPr>
            </a:lvl9pPr>
          </a:lstStyle>
          <a:p>
            <a:pPr algn="ctr" eaLnBrk="1" hangingPunct="1"/>
            <a:r>
              <a:rPr lang="ru-RU" altLang="ru-RU" sz="1600" b="1" dirty="0">
                <a:solidFill>
                  <a:srgbClr val="FFFFFF"/>
                </a:solidFill>
              </a:rPr>
              <a:t>НАЦИОНАЛЬНЫЙ ПРОЕКТ «ЭКОЛОГИЯ» </a:t>
            </a:r>
          </a:p>
          <a:p>
            <a:pPr algn="ctr" eaLnBrk="1" hangingPunct="1"/>
            <a:r>
              <a:rPr lang="ru-RU" altLang="ru-RU" sz="1600" b="1" dirty="0">
                <a:solidFill>
                  <a:srgbClr val="FFFFFF"/>
                </a:solidFill>
                <a:cs typeface="Arial" pitchFamily="34" charset="0"/>
              </a:rPr>
              <a:t>МУНИЦИПАЛЬНОГО РАЙОНА БЕЗЕНЧУКСКИЙ</a:t>
            </a:r>
          </a:p>
        </p:txBody>
      </p:sp>
      <p:sp>
        <p:nvSpPr>
          <p:cNvPr id="48178" name="Номер слайда 2"/>
          <p:cNvSpPr txBox="1">
            <a:spLocks noGrp="1"/>
          </p:cNvSpPr>
          <p:nvPr/>
        </p:nvSpPr>
        <p:spPr bwMode="auto">
          <a:xfrm>
            <a:off x="8601075" y="6492875"/>
            <a:ext cx="51435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>
                <a:solidFill>
                  <a:srgbClr val="000000"/>
                </a:solidFill>
                <a:latin typeface="Arial" pitchFamily="34" charset="0"/>
                <a:cs typeface="Helvetica" pitchFamily="34" charset="0"/>
                <a:sym typeface="Arial" pitchFamily="34" charset="0"/>
              </a:defRPr>
            </a:lvl1pPr>
            <a:lvl2pPr marL="742950" indent="-285750">
              <a:defRPr>
                <a:solidFill>
                  <a:srgbClr val="000000"/>
                </a:solidFill>
                <a:latin typeface="Arial" pitchFamily="34" charset="0"/>
                <a:cs typeface="Helvetica" pitchFamily="34" charset="0"/>
                <a:sym typeface="Arial" pitchFamily="34" charset="0"/>
              </a:defRPr>
            </a:lvl2pPr>
            <a:lvl3pPr marL="1143000" indent="-228600">
              <a:defRPr>
                <a:solidFill>
                  <a:srgbClr val="000000"/>
                </a:solidFill>
                <a:latin typeface="Arial" pitchFamily="34" charset="0"/>
                <a:cs typeface="Helvetica" pitchFamily="34" charset="0"/>
                <a:sym typeface="Arial" pitchFamily="34" charset="0"/>
              </a:defRPr>
            </a:lvl3pPr>
            <a:lvl4pPr marL="1600200" indent="-228600">
              <a:defRPr>
                <a:solidFill>
                  <a:srgbClr val="000000"/>
                </a:solidFill>
                <a:latin typeface="Arial" pitchFamily="34" charset="0"/>
                <a:cs typeface="Helvetica" pitchFamily="34" charset="0"/>
                <a:sym typeface="Arial" pitchFamily="34" charset="0"/>
              </a:defRPr>
            </a:lvl4pPr>
            <a:lvl5pPr marL="2057400" indent="-228600">
              <a:defRPr>
                <a:solidFill>
                  <a:srgbClr val="000000"/>
                </a:solidFill>
                <a:latin typeface="Arial" pitchFamily="34" charset="0"/>
                <a:cs typeface="Helvetica" pitchFamily="34" charset="0"/>
                <a:sym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Arial" pitchFamily="34" charset="0"/>
                <a:cs typeface="Helvetica" pitchFamily="34" charset="0"/>
                <a:sym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Arial" pitchFamily="34" charset="0"/>
                <a:cs typeface="Helvetica" pitchFamily="34" charset="0"/>
                <a:sym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Arial" pitchFamily="34" charset="0"/>
                <a:cs typeface="Helvetica" pitchFamily="34" charset="0"/>
                <a:sym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Arial" pitchFamily="34" charset="0"/>
                <a:cs typeface="Helvetica" pitchFamily="34" charset="0"/>
                <a:sym typeface="Arial" pitchFamily="34" charset="0"/>
              </a:defRPr>
            </a:lvl9pPr>
          </a:lstStyle>
          <a:p>
            <a:pPr algn="ctr" eaLnBrk="1"/>
            <a:fld id="{C31FAED6-8348-48DE-BCFB-4EBE4A7F5CA2}" type="slidenum">
              <a:rPr lang="ru-RU" altLang="ru-RU" sz="1000">
                <a:solidFill>
                  <a:srgbClr val="073E87"/>
                </a:solidFill>
              </a:rPr>
              <a:pPr algn="ctr" eaLnBrk="1"/>
              <a:t>1</a:t>
            </a:fld>
            <a:endParaRPr lang="ru-RU" altLang="ru-RU" sz="1000">
              <a:solidFill>
                <a:srgbClr val="073E87"/>
              </a:solidFill>
            </a:endParaRPr>
          </a:p>
        </p:txBody>
      </p:sp>
      <p:pic>
        <p:nvPicPr>
          <p:cNvPr id="48179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524625"/>
            <a:ext cx="9153525" cy="95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8180" name="Прямоугольник 1"/>
          <p:cNvSpPr>
            <a:spLocks noChangeArrowheads="1"/>
          </p:cNvSpPr>
          <p:nvPr/>
        </p:nvSpPr>
        <p:spPr bwMode="auto">
          <a:xfrm>
            <a:off x="1993900" y="1054100"/>
            <a:ext cx="4986338" cy="276225"/>
          </a:xfrm>
          <a:prstGeom prst="rect">
            <a:avLst/>
          </a:prstGeom>
          <a:solidFill>
            <a:schemeClr val="bg2">
              <a:lumMod val="50000"/>
            </a:schemeClr>
          </a:solidFill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rgbClr val="000000"/>
                </a:solidFill>
                <a:latin typeface="Arial" pitchFamily="34" charset="0"/>
                <a:cs typeface="Helvetica" pitchFamily="34" charset="0"/>
                <a:sym typeface="Arial" pitchFamily="34" charset="0"/>
              </a:defRPr>
            </a:lvl1pPr>
            <a:lvl2pPr marL="742950" indent="-285750">
              <a:defRPr>
                <a:solidFill>
                  <a:srgbClr val="000000"/>
                </a:solidFill>
                <a:latin typeface="Arial" pitchFamily="34" charset="0"/>
                <a:cs typeface="Helvetica" pitchFamily="34" charset="0"/>
                <a:sym typeface="Arial" pitchFamily="34" charset="0"/>
              </a:defRPr>
            </a:lvl2pPr>
            <a:lvl3pPr marL="1143000" indent="-228600">
              <a:defRPr>
                <a:solidFill>
                  <a:srgbClr val="000000"/>
                </a:solidFill>
                <a:latin typeface="Arial" pitchFamily="34" charset="0"/>
                <a:cs typeface="Helvetica" pitchFamily="34" charset="0"/>
                <a:sym typeface="Arial" pitchFamily="34" charset="0"/>
              </a:defRPr>
            </a:lvl3pPr>
            <a:lvl4pPr marL="1600200" indent="-228600">
              <a:defRPr>
                <a:solidFill>
                  <a:srgbClr val="000000"/>
                </a:solidFill>
                <a:latin typeface="Arial" pitchFamily="34" charset="0"/>
                <a:cs typeface="Helvetica" pitchFamily="34" charset="0"/>
                <a:sym typeface="Arial" pitchFamily="34" charset="0"/>
              </a:defRPr>
            </a:lvl4pPr>
            <a:lvl5pPr marL="2057400" indent="-228600">
              <a:defRPr>
                <a:solidFill>
                  <a:srgbClr val="000000"/>
                </a:solidFill>
                <a:latin typeface="Arial" pitchFamily="34" charset="0"/>
                <a:cs typeface="Helvetica" pitchFamily="34" charset="0"/>
                <a:sym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Arial" pitchFamily="34" charset="0"/>
                <a:cs typeface="Helvetica" pitchFamily="34" charset="0"/>
                <a:sym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Arial" pitchFamily="34" charset="0"/>
                <a:cs typeface="Helvetica" pitchFamily="34" charset="0"/>
                <a:sym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Arial" pitchFamily="34" charset="0"/>
                <a:cs typeface="Helvetica" pitchFamily="34" charset="0"/>
                <a:sym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Arial" pitchFamily="34" charset="0"/>
                <a:cs typeface="Helvetica" pitchFamily="34" charset="0"/>
                <a:sym typeface="Arial" pitchFamily="34" charset="0"/>
              </a:defRPr>
            </a:lvl9pPr>
          </a:lstStyle>
          <a:p>
            <a:pPr algn="ctr" eaLnBrk="1" hangingPunct="1"/>
            <a:r>
              <a:rPr lang="ru-RU" altLang="ru-RU" sz="1200" b="1" dirty="0"/>
              <a:t>1. ДОСТИЖЕНИЕ ЦЕЛЕВЫХ ПОКАЗАТЕЛЕЙ В 2021-2022 ГОДАХ</a:t>
            </a:r>
          </a:p>
        </p:txBody>
      </p:sp>
      <p:sp>
        <p:nvSpPr>
          <p:cNvPr id="48181" name="Прямоугольник 8"/>
          <p:cNvSpPr>
            <a:spLocks noChangeArrowheads="1"/>
          </p:cNvSpPr>
          <p:nvPr/>
        </p:nvSpPr>
        <p:spPr bwMode="auto">
          <a:xfrm>
            <a:off x="276225" y="5373688"/>
            <a:ext cx="4572000" cy="6309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rgbClr val="000000"/>
                </a:solidFill>
                <a:latin typeface="Arial" pitchFamily="34" charset="0"/>
                <a:cs typeface="Helvetica" pitchFamily="34" charset="0"/>
                <a:sym typeface="Arial" pitchFamily="34" charset="0"/>
              </a:defRPr>
            </a:lvl1pPr>
            <a:lvl2pPr marL="742950" indent="-285750">
              <a:defRPr>
                <a:solidFill>
                  <a:srgbClr val="000000"/>
                </a:solidFill>
                <a:latin typeface="Arial" pitchFamily="34" charset="0"/>
                <a:cs typeface="Helvetica" pitchFamily="34" charset="0"/>
                <a:sym typeface="Arial" pitchFamily="34" charset="0"/>
              </a:defRPr>
            </a:lvl2pPr>
            <a:lvl3pPr marL="1143000" indent="-228600">
              <a:defRPr>
                <a:solidFill>
                  <a:srgbClr val="000000"/>
                </a:solidFill>
                <a:latin typeface="Arial" pitchFamily="34" charset="0"/>
                <a:cs typeface="Helvetica" pitchFamily="34" charset="0"/>
                <a:sym typeface="Arial" pitchFamily="34" charset="0"/>
              </a:defRPr>
            </a:lvl3pPr>
            <a:lvl4pPr marL="1600200" indent="-228600">
              <a:defRPr>
                <a:solidFill>
                  <a:srgbClr val="000000"/>
                </a:solidFill>
                <a:latin typeface="Arial" pitchFamily="34" charset="0"/>
                <a:cs typeface="Helvetica" pitchFamily="34" charset="0"/>
                <a:sym typeface="Arial" pitchFamily="34" charset="0"/>
              </a:defRPr>
            </a:lvl4pPr>
            <a:lvl5pPr marL="2057400" indent="-228600">
              <a:defRPr>
                <a:solidFill>
                  <a:srgbClr val="000000"/>
                </a:solidFill>
                <a:latin typeface="Arial" pitchFamily="34" charset="0"/>
                <a:cs typeface="Helvetica" pitchFamily="34" charset="0"/>
                <a:sym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Arial" pitchFamily="34" charset="0"/>
                <a:cs typeface="Helvetica" pitchFamily="34" charset="0"/>
                <a:sym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Arial" pitchFamily="34" charset="0"/>
                <a:cs typeface="Helvetica" pitchFamily="34" charset="0"/>
                <a:sym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Arial" pitchFamily="34" charset="0"/>
                <a:cs typeface="Helvetica" pitchFamily="34" charset="0"/>
                <a:sym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Arial" pitchFamily="34" charset="0"/>
                <a:cs typeface="Helvetica" pitchFamily="34" charset="0"/>
                <a:sym typeface="Arial" pitchFamily="34" charset="0"/>
              </a:defRPr>
            </a:lvl9pPr>
          </a:lstStyle>
          <a:p>
            <a:pPr eaLnBrk="1"/>
            <a:r>
              <a:rPr lang="ru-RU" altLang="ru-RU" sz="1000" b="1" u="sng" dirty="0"/>
              <a:t>Ответственный исполнитель: Степанова Татьяна Геннадьевна , начальник Административно-правового отдела 88467623628</a:t>
            </a:r>
          </a:p>
          <a:p>
            <a:pPr eaLnBrk="1">
              <a:spcBef>
                <a:spcPts val="600"/>
              </a:spcBef>
            </a:pPr>
            <a:r>
              <a:rPr lang="ru-RU" altLang="ru-RU" sz="1000" dirty="0"/>
              <a:t>ФИО, должность, тел.</a:t>
            </a:r>
            <a:endParaRPr lang="ru-RU" altLang="ru-RU" dirty="0"/>
          </a:p>
        </p:txBody>
      </p:sp>
      <p:pic>
        <p:nvPicPr>
          <p:cNvPr id="48182" name="Рисунок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16913" y="-4763"/>
            <a:ext cx="900112" cy="6715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1069942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Волна">
  <a:themeElements>
    <a:clrScheme name="Волна">
      <a:dk1>
        <a:sysClr val="windowText" lastClr="000000"/>
      </a:dk1>
      <a:lt1>
        <a:sysClr val="window" lastClr="FFFFFF"/>
      </a:lt1>
      <a:dk2>
        <a:srgbClr val="073E87"/>
      </a:dk2>
      <a:lt2>
        <a:srgbClr val="C6E7FC"/>
      </a:lt2>
      <a:accent1>
        <a:srgbClr val="31B6FD"/>
      </a:accent1>
      <a:accent2>
        <a:srgbClr val="4584D3"/>
      </a:accent2>
      <a:accent3>
        <a:srgbClr val="5BD078"/>
      </a:accent3>
      <a:accent4>
        <a:srgbClr val="A5D028"/>
      </a:accent4>
      <a:accent5>
        <a:srgbClr val="F5C040"/>
      </a:accent5>
      <a:accent6>
        <a:srgbClr val="05E0DB"/>
      </a:accent6>
      <a:hlink>
        <a:srgbClr val="0080FF"/>
      </a:hlink>
      <a:folHlink>
        <a:srgbClr val="5EAEFF"/>
      </a:folHlink>
    </a:clrScheme>
    <a:fontScheme name="Волна">
      <a:majorFont>
        <a:latin typeface="Candara"/>
        <a:ea typeface=""/>
        <a:cs typeface=""/>
        <a:font script="Jpan" typeface="HGP明朝E"/>
        <a:font script="Hang" typeface="HY그래픽M"/>
        <a:font script="Hans" typeface="华文新魏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ndara"/>
        <a:ea typeface=""/>
        <a:cs typeface=""/>
        <a:font script="Jpan" typeface="HGP明朝E"/>
        <a:font script="Hang" typeface="HY그래픽M"/>
        <a:font script="Hans" typeface="华文楷体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Волна">
      <a:fillStyleLst>
        <a:solidFill>
          <a:schemeClr val="phClr"/>
        </a:solidFill>
        <a:gradFill rotWithShape="1">
          <a:gsLst>
            <a:gs pos="0">
              <a:schemeClr val="phClr">
                <a:tint val="0"/>
              </a:schemeClr>
            </a:gs>
            <a:gs pos="44000">
              <a:schemeClr val="phClr">
                <a:tint val="60000"/>
                <a:satMod val="120000"/>
              </a:schemeClr>
            </a:gs>
            <a:gs pos="100000">
              <a:schemeClr val="phClr">
                <a:tint val="90000"/>
                <a:alpha val="100000"/>
                <a:lumMod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20000"/>
                <a:lumMod val="120000"/>
              </a:schemeClr>
            </a:gs>
            <a:gs pos="100000">
              <a:schemeClr val="phClr">
                <a:shade val="89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lumMod val="8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prstMaterial="flat">
            <a:bevelT w="12700" h="12700"/>
          </a:sp3d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contourW="19050" prstMaterial="flat">
            <a:bevelT w="63500" h="63500"/>
            <a:contourClr>
              <a:schemeClr val="phClr">
                <a:shade val="25000"/>
                <a:satMod val="18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40000">
              <a:schemeClr val="phClr">
                <a:tint val="94000"/>
                <a:shade val="94000"/>
                <a:alpha val="100000"/>
                <a:satMod val="114000"/>
                <a:lumMod val="114000"/>
              </a:schemeClr>
            </a:gs>
            <a:gs pos="74000">
              <a:schemeClr val="phClr">
                <a:tint val="94000"/>
                <a:shade val="94000"/>
                <a:satMod val="128000"/>
                <a:lumMod val="100000"/>
              </a:schemeClr>
            </a:gs>
            <a:gs pos="100000">
              <a:schemeClr val="phClr">
                <a:tint val="98000"/>
                <a:shade val="100000"/>
                <a:hueMod val="98000"/>
                <a:satMod val="100000"/>
                <a:lumMod val="74000"/>
              </a:schemeClr>
            </a:gs>
          </a:gsLst>
          <a:path path="circle">
            <a:fillToRect l="20000" t="-40000" r="20000" b="14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6000"/>
                <a:satMod val="130000"/>
                <a:lumMod val="50000"/>
              </a:schemeClr>
              <a:schemeClr val="phClr">
                <a:tint val="96000"/>
                <a:satMod val="114000"/>
                <a:lumMod val="114000"/>
              </a:schemeClr>
            </a:duotone>
          </a:blip>
          <a:stretch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_ШАБЛОН_МЭР_СО - копия">
  <a:themeElements>
    <a:clrScheme name="_ШАБЛОН_МЭР_СО - копия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FF00FF"/>
      </a:folHlink>
    </a:clrScheme>
    <a:fontScheme name="_ШАБЛОН_МЭР_СО - копия">
      <a:majorFont>
        <a:latin typeface="Calibri"/>
        <a:ea typeface="Calibri"/>
        <a:cs typeface="Calibri"/>
      </a:majorFont>
      <a:minorFont>
        <a:latin typeface="Helvetica"/>
        <a:ea typeface="Helvetica"/>
        <a:cs typeface="Helvetica"/>
      </a:minorFont>
    </a:fontScheme>
    <a:fmtScheme name="_ШАБЛОН_МЭР_СО - копи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0000" dir="5400000" rotWithShape="0">
              <a:srgbClr val="000000">
                <a:alpha val="38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>
          <a:outerShdw blurRad="38100" dist="23000" dir="5400000" rotWithShape="0">
            <a:srgbClr val="000000">
              <a:alpha val="35000"/>
            </a:srgbClr>
          </a:outerShdw>
        </a:effectLst>
        <a:sp3d/>
      </a:spPr>
      <a:bodyPr rot="0" spcFirstLastPara="1" vertOverflow="overflow" horzOverflow="overflow" vert="horz" wrap="square" lIns="45719" tIns="45719" rIns="45719" bIns="45719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Arial"/>
            <a:ea typeface="Arial"/>
            <a:cs typeface="Arial"/>
            <a:sym typeface="Aria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>
          <a:outerShdw blurRad="38100" dist="20000" dir="5400000" rotWithShape="0">
            <a:srgbClr val="000000">
              <a:alpha val="38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Arial"/>
            <a:ea typeface="Arial"/>
            <a:cs typeface="Arial"/>
            <a:sym typeface="Aria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115465</TotalTime>
  <Words>92</Words>
  <Application>Microsoft Office PowerPoint</Application>
  <PresentationFormat>Экран (4:3)</PresentationFormat>
  <Paragraphs>28</Paragraphs>
  <Slides>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</vt:i4>
      </vt:variant>
    </vt:vector>
  </HeadingPairs>
  <TitlesOfParts>
    <vt:vector size="8" baseType="lpstr">
      <vt:lpstr>Arial</vt:lpstr>
      <vt:lpstr>Calibri</vt:lpstr>
      <vt:lpstr>Candara</vt:lpstr>
      <vt:lpstr>Helvetica</vt:lpstr>
      <vt:lpstr>Symbol</vt:lpstr>
      <vt:lpstr>Times New Roman</vt:lpstr>
      <vt:lpstr>Волна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НАЦИОНАЛЬНЫЙ ПРОЕКТ «Наименование»</dc:title>
  <dc:creator>Шайхова Л.Р.</dc:creator>
  <cp:lastModifiedBy>Бундеева Ирина Александровна 2</cp:lastModifiedBy>
  <cp:revision>1376</cp:revision>
  <cp:lastPrinted>2024-01-31T04:18:23Z</cp:lastPrinted>
  <dcterms:modified xsi:type="dcterms:W3CDTF">2024-10-14T06:03:43Z</dcterms:modified>
</cp:coreProperties>
</file>